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86" r:id="rId2"/>
    <p:sldId id="257" r:id="rId3"/>
    <p:sldId id="299" r:id="rId4"/>
    <p:sldId id="287" r:id="rId5"/>
    <p:sldId id="302" r:id="rId6"/>
    <p:sldId id="289" r:id="rId7"/>
    <p:sldId id="290" r:id="rId8"/>
    <p:sldId id="306" r:id="rId9"/>
    <p:sldId id="293" r:id="rId10"/>
    <p:sldId id="294" r:id="rId11"/>
    <p:sldId id="295" r:id="rId12"/>
    <p:sldId id="296" r:id="rId13"/>
    <p:sldId id="305" r:id="rId14"/>
    <p:sldId id="313" r:id="rId15"/>
    <p:sldId id="314" r:id="rId16"/>
    <p:sldId id="315" r:id="rId17"/>
    <p:sldId id="256" r:id="rId18"/>
    <p:sldId id="304" r:id="rId19"/>
    <p:sldId id="278" r:id="rId20"/>
    <p:sldId id="310" r:id="rId21"/>
    <p:sldId id="311" r:id="rId22"/>
    <p:sldId id="312" r:id="rId23"/>
    <p:sldId id="308" r:id="rId24"/>
    <p:sldId id="309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AAF82"/>
    <a:srgbClr val="1869A6"/>
    <a:srgbClr val="FB5FA1"/>
    <a:srgbClr val="0FAB7D"/>
    <a:srgbClr val="D2D2D2"/>
    <a:srgbClr val="FFF9E7"/>
    <a:srgbClr val="336EA8"/>
    <a:srgbClr val="94B9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344" autoAdjust="0"/>
    <p:restoredTop sz="94660"/>
  </p:normalViewPr>
  <p:slideViewPr>
    <p:cSldViewPr snapToGrid="0">
      <p:cViewPr>
        <p:scale>
          <a:sx n="70" d="100"/>
          <a:sy n="70" d="100"/>
        </p:scale>
        <p:origin x="582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diagrams/_rels/data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image" Target="../media/image15.png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diagrams/_rels/data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diagrams/_rels/data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microsoft.com/office/2007/relationships/hdphoto" Target="../media/hdphoto2.wdp"/><Relationship Id="rId1" Type="http://schemas.openxmlformats.org/officeDocument/2006/relationships/image" Target="../media/image26.png"/><Relationship Id="rId4" Type="http://schemas.microsoft.com/office/2007/relationships/hdphoto" Target="../media/hdphoto3.wdp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diagrams/_rels/drawing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image" Target="../media/image15.pn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diagrams/_rels/drawing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diagrams/_rels/drawing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microsoft.com/office/2007/relationships/hdphoto" Target="../media/hdphoto2.wdp"/><Relationship Id="rId1" Type="http://schemas.openxmlformats.org/officeDocument/2006/relationships/image" Target="../media/image26.png"/><Relationship Id="rId4" Type="http://schemas.microsoft.com/office/2007/relationships/hdphoto" Target="../media/hdphoto3.wdp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9929E89-EC59-420C-AEDA-7B1362230251}" type="doc">
      <dgm:prSet loTypeId="urn:microsoft.com/office/officeart/2005/8/layout/hList2" loCatId="list" qsTypeId="urn:microsoft.com/office/officeart/2005/8/quickstyle/3d3" qsCatId="3D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9E648233-0D3C-416B-9E3E-F1ED97C13B02}">
      <dgm:prSet phldrT="[Text]"/>
      <dgm:spPr/>
      <dgm:t>
        <a:bodyPr/>
        <a:lstStyle/>
        <a:p>
          <a:r>
            <a:rPr lang="en-US" b="1" dirty="0">
              <a:solidFill>
                <a:srgbClr val="1869A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The</a:t>
          </a:r>
          <a:r>
            <a:rPr lang="en-US" dirty="0">
              <a:solidFill>
                <a:srgbClr val="1869A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</a:t>
          </a:r>
          <a:r>
            <a:rPr lang="en-US" b="1" dirty="0">
              <a:solidFill>
                <a:srgbClr val="1869A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Problem</a:t>
          </a:r>
        </a:p>
      </dgm:t>
    </dgm:pt>
    <dgm:pt modelId="{391995C6-456D-4644-817E-E7D5D7C34995}" type="parTrans" cxnId="{97F39BA0-E213-42DE-A3B7-5D54C1CF7E18}">
      <dgm:prSet/>
      <dgm:spPr/>
      <dgm:t>
        <a:bodyPr/>
        <a:lstStyle/>
        <a:p>
          <a:endParaRPr lang="en-US"/>
        </a:p>
      </dgm:t>
    </dgm:pt>
    <dgm:pt modelId="{6BC1512D-3D9C-4124-8D98-A2D6129826B5}" type="sibTrans" cxnId="{97F39BA0-E213-42DE-A3B7-5D54C1CF7E18}">
      <dgm:prSet/>
      <dgm:spPr/>
      <dgm:t>
        <a:bodyPr/>
        <a:lstStyle/>
        <a:p>
          <a:endParaRPr lang="en-US"/>
        </a:p>
      </dgm:t>
    </dgm:pt>
    <dgm:pt modelId="{2C4EE7C1-27F6-4402-8024-9CC3B11DCABA}">
      <dgm:prSet phldrT="[Text]"/>
      <dgm:spPr>
        <a:ln>
          <a:solidFill>
            <a:srgbClr val="0FAB7D"/>
          </a:solidFill>
        </a:ln>
      </dgm:spPr>
      <dgm:t>
        <a:bodyPr/>
        <a:lstStyle/>
        <a:p>
          <a:r>
            <a:rPr lang="en-US" b="1" u="sng" dirty="0">
              <a:solidFill>
                <a:srgbClr val="0FAB7D"/>
              </a:solidFill>
            </a:rPr>
            <a:t>Problem is</a:t>
          </a:r>
        </a:p>
      </dgm:t>
    </dgm:pt>
    <dgm:pt modelId="{05DD2E69-E1AC-4F09-9865-FAD3E8630E29}" type="parTrans" cxnId="{49F82A39-BA08-41CE-BE92-0750401D45B5}">
      <dgm:prSet/>
      <dgm:spPr/>
      <dgm:t>
        <a:bodyPr/>
        <a:lstStyle/>
        <a:p>
          <a:endParaRPr lang="en-US"/>
        </a:p>
      </dgm:t>
    </dgm:pt>
    <dgm:pt modelId="{9FB8EA26-15EF-4109-AD3C-5E5D8B479EB3}" type="sibTrans" cxnId="{49F82A39-BA08-41CE-BE92-0750401D45B5}">
      <dgm:prSet/>
      <dgm:spPr/>
      <dgm:t>
        <a:bodyPr/>
        <a:lstStyle/>
        <a:p>
          <a:endParaRPr lang="en-US"/>
        </a:p>
      </dgm:t>
    </dgm:pt>
    <dgm:pt modelId="{FCBEEFAB-2E74-419E-AFAE-FC14FC8B2F44}">
      <dgm:prSet phldrT="[Text]"/>
      <dgm:spPr/>
      <dgm:t>
        <a:bodyPr/>
        <a:lstStyle/>
        <a:p>
          <a:r>
            <a:rPr lang="en-US" b="1" dirty="0">
              <a:solidFill>
                <a:srgbClr val="1869A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The Solution</a:t>
          </a:r>
        </a:p>
      </dgm:t>
    </dgm:pt>
    <dgm:pt modelId="{77F41F0B-7333-4765-9AF7-2EAC3DE76B1D}" type="parTrans" cxnId="{D95412B8-ACD1-4F18-A73A-1BECA92B7D52}">
      <dgm:prSet/>
      <dgm:spPr/>
      <dgm:t>
        <a:bodyPr/>
        <a:lstStyle/>
        <a:p>
          <a:endParaRPr lang="en-US"/>
        </a:p>
      </dgm:t>
    </dgm:pt>
    <dgm:pt modelId="{C95FA4B6-6522-4D3A-A5B1-3500AD2A4740}" type="sibTrans" cxnId="{D95412B8-ACD1-4F18-A73A-1BECA92B7D52}">
      <dgm:prSet/>
      <dgm:spPr/>
      <dgm:t>
        <a:bodyPr/>
        <a:lstStyle/>
        <a:p>
          <a:endParaRPr lang="en-US"/>
        </a:p>
      </dgm:t>
    </dgm:pt>
    <dgm:pt modelId="{7C67168C-9FD6-4067-8A95-DDEB741153F1}">
      <dgm:prSet phldrT="[Text]"/>
      <dgm:spPr>
        <a:ln>
          <a:solidFill>
            <a:srgbClr val="0FAB7D"/>
          </a:solidFill>
        </a:ln>
      </dgm:spPr>
      <dgm:t>
        <a:bodyPr/>
        <a:lstStyle/>
        <a:p>
          <a:r>
            <a:rPr lang="en-US" b="1" u="sng" dirty="0">
              <a:solidFill>
                <a:srgbClr val="0FAB7D"/>
              </a:solidFill>
            </a:rPr>
            <a:t>Solution is</a:t>
          </a:r>
        </a:p>
      </dgm:t>
    </dgm:pt>
    <dgm:pt modelId="{928C27CC-F7D9-491E-A966-FDEAB2BA7F19}" type="parTrans" cxnId="{E253FD25-ECA2-4528-80E4-89819D44F1C5}">
      <dgm:prSet/>
      <dgm:spPr/>
      <dgm:t>
        <a:bodyPr/>
        <a:lstStyle/>
        <a:p>
          <a:endParaRPr lang="en-US"/>
        </a:p>
      </dgm:t>
    </dgm:pt>
    <dgm:pt modelId="{A4C3F2D1-F4E8-4FE2-8FA8-D03317633A3C}" type="sibTrans" cxnId="{E253FD25-ECA2-4528-80E4-89819D44F1C5}">
      <dgm:prSet/>
      <dgm:spPr/>
      <dgm:t>
        <a:bodyPr/>
        <a:lstStyle/>
        <a:p>
          <a:endParaRPr lang="en-US"/>
        </a:p>
      </dgm:t>
    </dgm:pt>
    <dgm:pt modelId="{5FD36475-FB00-41DE-82A6-F3A5A95A19AA}">
      <dgm:prSet phldrT="[Text]"/>
      <dgm:spPr/>
      <dgm:t>
        <a:bodyPr/>
        <a:lstStyle/>
        <a:p>
          <a:r>
            <a:rPr lang="en-US" b="1" dirty="0">
              <a:solidFill>
                <a:srgbClr val="1869A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Unique Value Proposition</a:t>
          </a:r>
        </a:p>
      </dgm:t>
    </dgm:pt>
    <dgm:pt modelId="{9BBA50FA-3924-44D0-919A-C61A4464C07D}" type="parTrans" cxnId="{B9AC7F12-597B-4E73-A7A4-D330E12AB2A3}">
      <dgm:prSet/>
      <dgm:spPr/>
      <dgm:t>
        <a:bodyPr/>
        <a:lstStyle/>
        <a:p>
          <a:endParaRPr lang="en-US"/>
        </a:p>
      </dgm:t>
    </dgm:pt>
    <dgm:pt modelId="{F5477A51-3E88-42A8-A45F-253A499D593C}" type="sibTrans" cxnId="{B9AC7F12-597B-4E73-A7A4-D330E12AB2A3}">
      <dgm:prSet/>
      <dgm:spPr/>
      <dgm:t>
        <a:bodyPr/>
        <a:lstStyle/>
        <a:p>
          <a:endParaRPr lang="en-US"/>
        </a:p>
      </dgm:t>
    </dgm:pt>
    <dgm:pt modelId="{DB672061-83FF-4C1F-923F-1CC1FE94B5BB}">
      <dgm:prSet phldrT="[Text]"/>
      <dgm:spPr>
        <a:ln>
          <a:solidFill>
            <a:srgbClr val="0FAB7D"/>
          </a:solidFill>
        </a:ln>
      </dgm:spPr>
      <dgm:t>
        <a:bodyPr/>
        <a:lstStyle/>
        <a:p>
          <a:r>
            <a:rPr lang="en-US" b="1" u="sng" dirty="0">
              <a:solidFill>
                <a:srgbClr val="0FAB7D"/>
              </a:solidFill>
              <a:latin typeface="Söhne"/>
            </a:rPr>
            <a:t>Unique value proposition is </a:t>
          </a:r>
          <a:r>
            <a:rPr lang="en-US" dirty="0">
              <a:solidFill>
                <a:srgbClr val="0D0D0D"/>
              </a:solidFill>
              <a:latin typeface="Söhne"/>
            </a:rPr>
            <a:t>the ability to create Actionable insights in real time across the world.</a:t>
          </a:r>
          <a:endParaRPr lang="en-US" dirty="0"/>
        </a:p>
      </dgm:t>
    </dgm:pt>
    <dgm:pt modelId="{B05B2FFB-94C5-42B6-BC73-40ABF0F04CE0}" type="parTrans" cxnId="{467E8CDC-26B4-403A-8815-3372D8058489}">
      <dgm:prSet/>
      <dgm:spPr/>
      <dgm:t>
        <a:bodyPr/>
        <a:lstStyle/>
        <a:p>
          <a:endParaRPr lang="en-US"/>
        </a:p>
      </dgm:t>
    </dgm:pt>
    <dgm:pt modelId="{A9791834-F32E-4BD3-816A-6D2B0CB37233}" type="sibTrans" cxnId="{467E8CDC-26B4-403A-8815-3372D8058489}">
      <dgm:prSet/>
      <dgm:spPr/>
      <dgm:t>
        <a:bodyPr/>
        <a:lstStyle/>
        <a:p>
          <a:endParaRPr lang="en-US"/>
        </a:p>
      </dgm:t>
    </dgm:pt>
    <dgm:pt modelId="{E99C2663-D36C-4F59-9FBE-D208317B6EE0}">
      <dgm:prSet phldrT="[Text]"/>
      <dgm:spPr>
        <a:ln>
          <a:solidFill>
            <a:srgbClr val="0FAB7D"/>
          </a:solidFill>
        </a:ln>
      </dgm:spPr>
      <dgm:t>
        <a:bodyPr/>
        <a:lstStyle/>
        <a:p>
          <a:pPr>
            <a:buNone/>
          </a:pPr>
          <a:r>
            <a:rPr lang="en-US" dirty="0"/>
            <a:t>The Job loss all over the world by certain companies, industries also regions which affect economic stability.</a:t>
          </a:r>
        </a:p>
      </dgm:t>
    </dgm:pt>
    <dgm:pt modelId="{27BFAC7D-00B9-4814-9947-09FC2FE6D5BE}" type="parTrans" cxnId="{DCC1BD72-6D47-46B8-BD89-B232D4C93A90}">
      <dgm:prSet/>
      <dgm:spPr/>
      <dgm:t>
        <a:bodyPr/>
        <a:lstStyle/>
        <a:p>
          <a:endParaRPr lang="en-US"/>
        </a:p>
      </dgm:t>
    </dgm:pt>
    <dgm:pt modelId="{8CD1DB48-986D-460A-9E71-4095DB2AB5D3}" type="sibTrans" cxnId="{DCC1BD72-6D47-46B8-BD89-B232D4C93A90}">
      <dgm:prSet/>
      <dgm:spPr/>
      <dgm:t>
        <a:bodyPr/>
        <a:lstStyle/>
        <a:p>
          <a:endParaRPr lang="en-US"/>
        </a:p>
      </dgm:t>
    </dgm:pt>
    <dgm:pt modelId="{DB741BD1-9B71-4517-9D19-FBF8ADC1B9BB}">
      <dgm:prSet phldrT="[Text]"/>
      <dgm:spPr>
        <a:ln>
          <a:solidFill>
            <a:srgbClr val="0FAB7D"/>
          </a:solidFill>
        </a:ln>
      </dgm:spPr>
      <dgm:t>
        <a:bodyPr/>
        <a:lstStyle/>
        <a:p>
          <a:pPr>
            <a:buNone/>
          </a:pPr>
          <a:r>
            <a:rPr lang="en-US" dirty="0"/>
            <a:t>To visualize a Dash-Board allows stakeholders to understand patterns of layoffs within companies and regions.</a:t>
          </a:r>
        </a:p>
      </dgm:t>
    </dgm:pt>
    <dgm:pt modelId="{C44B976A-7176-4356-A8B7-1E463611D96D}" type="parTrans" cxnId="{7618A819-0ABA-4CF9-8576-D4340EC64682}">
      <dgm:prSet/>
      <dgm:spPr/>
      <dgm:t>
        <a:bodyPr/>
        <a:lstStyle/>
        <a:p>
          <a:endParaRPr lang="en-US"/>
        </a:p>
      </dgm:t>
    </dgm:pt>
    <dgm:pt modelId="{4B7AFFFE-FD64-4782-BA40-38023D7023A2}" type="sibTrans" cxnId="{7618A819-0ABA-4CF9-8576-D4340EC64682}">
      <dgm:prSet/>
      <dgm:spPr/>
      <dgm:t>
        <a:bodyPr/>
        <a:lstStyle/>
        <a:p>
          <a:endParaRPr lang="en-US"/>
        </a:p>
      </dgm:t>
    </dgm:pt>
    <dgm:pt modelId="{4512AAD5-0491-4F18-90EA-B6617E9B9FA2}" type="pres">
      <dgm:prSet presAssocID="{79929E89-EC59-420C-AEDA-7B1362230251}" presName="linearFlow" presStyleCnt="0">
        <dgm:presLayoutVars>
          <dgm:dir/>
          <dgm:animLvl val="lvl"/>
          <dgm:resizeHandles/>
        </dgm:presLayoutVars>
      </dgm:prSet>
      <dgm:spPr/>
    </dgm:pt>
    <dgm:pt modelId="{956C909A-6FD4-403A-A51E-00A3CB99A6ED}" type="pres">
      <dgm:prSet presAssocID="{9E648233-0D3C-416B-9E3E-F1ED97C13B02}" presName="compositeNode" presStyleCnt="0">
        <dgm:presLayoutVars>
          <dgm:bulletEnabled val="1"/>
        </dgm:presLayoutVars>
      </dgm:prSet>
      <dgm:spPr/>
    </dgm:pt>
    <dgm:pt modelId="{94F046E7-4073-41A4-A67E-5AD2793A3100}" type="pres">
      <dgm:prSet presAssocID="{9E648233-0D3C-416B-9E3E-F1ED97C13B02}" presName="image" presStyleLbl="fgImgPlace1" presStyleIdx="0" presStyleCnt="3"/>
      <dgm:spPr>
        <a:blipFill rotWithShape="1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</a:blip>
          <a:srcRect/>
          <a:stretch>
            <a:fillRect/>
          </a:stretch>
        </a:blipFill>
      </dgm:spPr>
    </dgm:pt>
    <dgm:pt modelId="{187E32B4-5C28-4FA5-91AD-B2B89357CE5F}" type="pres">
      <dgm:prSet presAssocID="{9E648233-0D3C-416B-9E3E-F1ED97C13B02}" presName="childNode" presStyleLbl="node1" presStyleIdx="0" presStyleCnt="3">
        <dgm:presLayoutVars>
          <dgm:bulletEnabled val="1"/>
        </dgm:presLayoutVars>
      </dgm:prSet>
      <dgm:spPr/>
    </dgm:pt>
    <dgm:pt modelId="{5D0208C8-2FAB-42CA-AC02-C070945EE9F3}" type="pres">
      <dgm:prSet presAssocID="{9E648233-0D3C-416B-9E3E-F1ED97C13B02}" presName="parentNode" presStyleLbl="revTx" presStyleIdx="0" presStyleCnt="3">
        <dgm:presLayoutVars>
          <dgm:chMax val="0"/>
          <dgm:bulletEnabled val="1"/>
        </dgm:presLayoutVars>
      </dgm:prSet>
      <dgm:spPr/>
    </dgm:pt>
    <dgm:pt modelId="{A428E1D0-2684-476B-BA3F-844C93E7128A}" type="pres">
      <dgm:prSet presAssocID="{6BC1512D-3D9C-4124-8D98-A2D6129826B5}" presName="sibTrans" presStyleCnt="0"/>
      <dgm:spPr/>
    </dgm:pt>
    <dgm:pt modelId="{68BA54CE-59B5-49CE-A76B-86F34E71D6F8}" type="pres">
      <dgm:prSet presAssocID="{FCBEEFAB-2E74-419E-AFAE-FC14FC8B2F44}" presName="compositeNode" presStyleCnt="0">
        <dgm:presLayoutVars>
          <dgm:bulletEnabled val="1"/>
        </dgm:presLayoutVars>
      </dgm:prSet>
      <dgm:spPr/>
    </dgm:pt>
    <dgm:pt modelId="{553D0BCA-4900-452E-9C14-51DFC1ED9851}" type="pres">
      <dgm:prSet presAssocID="{FCBEEFAB-2E74-419E-AFAE-FC14FC8B2F44}" presName="image" presStyleLbl="fgImgPlace1" presStyleIdx="1" presStyleCnt="3"/>
      <dgm:spPr>
        <a:blipFill rotWithShape="1">
          <a:blip xmlns:r="http://schemas.openxmlformats.org/officeDocument/2006/relationships" r:embed="rId2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</a:blip>
          <a:srcRect/>
          <a:stretch>
            <a:fillRect l="-39000" r="-39000"/>
          </a:stretch>
        </a:blipFill>
      </dgm:spPr>
    </dgm:pt>
    <dgm:pt modelId="{8562FA5C-7DAB-4E35-8B28-160D81A40E9B}" type="pres">
      <dgm:prSet presAssocID="{FCBEEFAB-2E74-419E-AFAE-FC14FC8B2F44}" presName="childNode" presStyleLbl="node1" presStyleIdx="1" presStyleCnt="3">
        <dgm:presLayoutVars>
          <dgm:bulletEnabled val="1"/>
        </dgm:presLayoutVars>
      </dgm:prSet>
      <dgm:spPr/>
    </dgm:pt>
    <dgm:pt modelId="{CE5E2559-E132-4690-A892-67A1D8A3403B}" type="pres">
      <dgm:prSet presAssocID="{FCBEEFAB-2E74-419E-AFAE-FC14FC8B2F44}" presName="parentNode" presStyleLbl="revTx" presStyleIdx="1" presStyleCnt="3">
        <dgm:presLayoutVars>
          <dgm:chMax val="0"/>
          <dgm:bulletEnabled val="1"/>
        </dgm:presLayoutVars>
      </dgm:prSet>
      <dgm:spPr/>
    </dgm:pt>
    <dgm:pt modelId="{BC8919E9-76B3-4E92-9F64-345BA610F7E0}" type="pres">
      <dgm:prSet presAssocID="{C95FA4B6-6522-4D3A-A5B1-3500AD2A4740}" presName="sibTrans" presStyleCnt="0"/>
      <dgm:spPr/>
    </dgm:pt>
    <dgm:pt modelId="{A84FDC05-EF93-4B22-A928-6591294A20CB}" type="pres">
      <dgm:prSet presAssocID="{5FD36475-FB00-41DE-82A6-F3A5A95A19AA}" presName="compositeNode" presStyleCnt="0">
        <dgm:presLayoutVars>
          <dgm:bulletEnabled val="1"/>
        </dgm:presLayoutVars>
      </dgm:prSet>
      <dgm:spPr/>
    </dgm:pt>
    <dgm:pt modelId="{7EB705C5-0849-4834-AA93-AF8BA70864F7}" type="pres">
      <dgm:prSet presAssocID="{5FD36475-FB00-41DE-82A6-F3A5A95A19AA}" presName="image" presStyleLbl="fgImgPlace1" presStyleIdx="2" presStyleCnt="3"/>
      <dgm:spPr>
        <a:blipFill dpi="0" rotWithShape="1">
          <a:blip xmlns:r="http://schemas.openxmlformats.org/officeDocument/2006/relationships" r:embed="rId3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</a:blip>
          <a:srcRect/>
          <a:stretch>
            <a:fillRect l="-78960" r="960"/>
          </a:stretch>
        </a:blipFill>
      </dgm:spPr>
    </dgm:pt>
    <dgm:pt modelId="{32122930-13B8-4E42-BF5A-CBFDB36B540A}" type="pres">
      <dgm:prSet presAssocID="{5FD36475-FB00-41DE-82A6-F3A5A95A19AA}" presName="childNode" presStyleLbl="node1" presStyleIdx="2" presStyleCnt="3">
        <dgm:presLayoutVars>
          <dgm:bulletEnabled val="1"/>
        </dgm:presLayoutVars>
      </dgm:prSet>
      <dgm:spPr/>
    </dgm:pt>
    <dgm:pt modelId="{787FF644-2E57-4377-B512-50C77992FBD7}" type="pres">
      <dgm:prSet presAssocID="{5FD36475-FB00-41DE-82A6-F3A5A95A19AA}" presName="parentNode" presStyleLbl="revTx" presStyleIdx="2" presStyleCnt="3">
        <dgm:presLayoutVars>
          <dgm:chMax val="0"/>
          <dgm:bulletEnabled val="1"/>
        </dgm:presLayoutVars>
      </dgm:prSet>
      <dgm:spPr/>
    </dgm:pt>
  </dgm:ptLst>
  <dgm:cxnLst>
    <dgm:cxn modelId="{B9AC7F12-597B-4E73-A7A4-D330E12AB2A3}" srcId="{79929E89-EC59-420C-AEDA-7B1362230251}" destId="{5FD36475-FB00-41DE-82A6-F3A5A95A19AA}" srcOrd="2" destOrd="0" parTransId="{9BBA50FA-3924-44D0-919A-C61A4464C07D}" sibTransId="{F5477A51-3E88-42A8-A45F-253A499D593C}"/>
    <dgm:cxn modelId="{7618A819-0ABA-4CF9-8576-D4340EC64682}" srcId="{FCBEEFAB-2E74-419E-AFAE-FC14FC8B2F44}" destId="{DB741BD1-9B71-4517-9D19-FBF8ADC1B9BB}" srcOrd="1" destOrd="0" parTransId="{C44B976A-7176-4356-A8B7-1E463611D96D}" sibTransId="{4B7AFFFE-FD64-4782-BA40-38023D7023A2}"/>
    <dgm:cxn modelId="{E253FD25-ECA2-4528-80E4-89819D44F1C5}" srcId="{FCBEEFAB-2E74-419E-AFAE-FC14FC8B2F44}" destId="{7C67168C-9FD6-4067-8A95-DDEB741153F1}" srcOrd="0" destOrd="0" parTransId="{928C27CC-F7D9-491E-A966-FDEAB2BA7F19}" sibTransId="{A4C3F2D1-F4E8-4FE2-8FA8-D03317633A3C}"/>
    <dgm:cxn modelId="{0EAE412A-A590-402E-B1F8-069C2AF5BE3D}" type="presOf" srcId="{9E648233-0D3C-416B-9E3E-F1ED97C13B02}" destId="{5D0208C8-2FAB-42CA-AC02-C070945EE9F3}" srcOrd="0" destOrd="0" presId="urn:microsoft.com/office/officeart/2005/8/layout/hList2"/>
    <dgm:cxn modelId="{49F82A39-BA08-41CE-BE92-0750401D45B5}" srcId="{9E648233-0D3C-416B-9E3E-F1ED97C13B02}" destId="{2C4EE7C1-27F6-4402-8024-9CC3B11DCABA}" srcOrd="0" destOrd="0" parTransId="{05DD2E69-E1AC-4F09-9865-FAD3E8630E29}" sibTransId="{9FB8EA26-15EF-4109-AD3C-5E5D8B479EB3}"/>
    <dgm:cxn modelId="{DCC1BD72-6D47-46B8-BD89-B232D4C93A90}" srcId="{9E648233-0D3C-416B-9E3E-F1ED97C13B02}" destId="{E99C2663-D36C-4F59-9FBE-D208317B6EE0}" srcOrd="1" destOrd="0" parTransId="{27BFAC7D-00B9-4814-9947-09FC2FE6D5BE}" sibTransId="{8CD1DB48-986D-460A-9E71-4095DB2AB5D3}"/>
    <dgm:cxn modelId="{9DE94C58-22E5-4EE8-AF4C-3BE6A27F6A94}" type="presOf" srcId="{2C4EE7C1-27F6-4402-8024-9CC3B11DCABA}" destId="{187E32B4-5C28-4FA5-91AD-B2B89357CE5F}" srcOrd="0" destOrd="0" presId="urn:microsoft.com/office/officeart/2005/8/layout/hList2"/>
    <dgm:cxn modelId="{87DA087D-3FA1-486D-996C-648DFC253627}" type="presOf" srcId="{5FD36475-FB00-41DE-82A6-F3A5A95A19AA}" destId="{787FF644-2E57-4377-B512-50C77992FBD7}" srcOrd="0" destOrd="0" presId="urn:microsoft.com/office/officeart/2005/8/layout/hList2"/>
    <dgm:cxn modelId="{125FA67F-0FEC-4FC6-B56B-72FE670C1E4E}" type="presOf" srcId="{DB741BD1-9B71-4517-9D19-FBF8ADC1B9BB}" destId="{8562FA5C-7DAB-4E35-8B28-160D81A40E9B}" srcOrd="0" destOrd="1" presId="urn:microsoft.com/office/officeart/2005/8/layout/hList2"/>
    <dgm:cxn modelId="{6B4EF18D-59ED-4880-9159-27716619A850}" type="presOf" srcId="{DB672061-83FF-4C1F-923F-1CC1FE94B5BB}" destId="{32122930-13B8-4E42-BF5A-CBFDB36B540A}" srcOrd="0" destOrd="0" presId="urn:microsoft.com/office/officeart/2005/8/layout/hList2"/>
    <dgm:cxn modelId="{97F39BA0-E213-42DE-A3B7-5D54C1CF7E18}" srcId="{79929E89-EC59-420C-AEDA-7B1362230251}" destId="{9E648233-0D3C-416B-9E3E-F1ED97C13B02}" srcOrd="0" destOrd="0" parTransId="{391995C6-456D-4644-817E-E7D5D7C34995}" sibTransId="{6BC1512D-3D9C-4124-8D98-A2D6129826B5}"/>
    <dgm:cxn modelId="{5C94E0AC-2405-4442-B01F-60A318D7E5D1}" type="presOf" srcId="{7C67168C-9FD6-4067-8A95-DDEB741153F1}" destId="{8562FA5C-7DAB-4E35-8B28-160D81A40E9B}" srcOrd="0" destOrd="0" presId="urn:microsoft.com/office/officeart/2005/8/layout/hList2"/>
    <dgm:cxn modelId="{D95412B8-ACD1-4F18-A73A-1BECA92B7D52}" srcId="{79929E89-EC59-420C-AEDA-7B1362230251}" destId="{FCBEEFAB-2E74-419E-AFAE-FC14FC8B2F44}" srcOrd="1" destOrd="0" parTransId="{77F41F0B-7333-4765-9AF7-2EAC3DE76B1D}" sibTransId="{C95FA4B6-6522-4D3A-A5B1-3500AD2A4740}"/>
    <dgm:cxn modelId="{E695F9D9-B282-4994-B197-7CDF2A98AF2E}" type="presOf" srcId="{FCBEEFAB-2E74-419E-AFAE-FC14FC8B2F44}" destId="{CE5E2559-E132-4690-A892-67A1D8A3403B}" srcOrd="0" destOrd="0" presId="urn:microsoft.com/office/officeart/2005/8/layout/hList2"/>
    <dgm:cxn modelId="{467E8CDC-26B4-403A-8815-3372D8058489}" srcId="{5FD36475-FB00-41DE-82A6-F3A5A95A19AA}" destId="{DB672061-83FF-4C1F-923F-1CC1FE94B5BB}" srcOrd="0" destOrd="0" parTransId="{B05B2FFB-94C5-42B6-BC73-40ABF0F04CE0}" sibTransId="{A9791834-F32E-4BD3-816A-6D2B0CB37233}"/>
    <dgm:cxn modelId="{26249FE0-3878-468A-95BA-5701E56F5E98}" type="presOf" srcId="{79929E89-EC59-420C-AEDA-7B1362230251}" destId="{4512AAD5-0491-4F18-90EA-B6617E9B9FA2}" srcOrd="0" destOrd="0" presId="urn:microsoft.com/office/officeart/2005/8/layout/hList2"/>
    <dgm:cxn modelId="{A547BEF4-B69A-46DB-9782-7584136CE340}" type="presOf" srcId="{E99C2663-D36C-4F59-9FBE-D208317B6EE0}" destId="{187E32B4-5C28-4FA5-91AD-B2B89357CE5F}" srcOrd="0" destOrd="1" presId="urn:microsoft.com/office/officeart/2005/8/layout/hList2"/>
    <dgm:cxn modelId="{AD7E6B64-9E71-4B4F-AE13-B43BC15789AC}" type="presParOf" srcId="{4512AAD5-0491-4F18-90EA-B6617E9B9FA2}" destId="{956C909A-6FD4-403A-A51E-00A3CB99A6ED}" srcOrd="0" destOrd="0" presId="urn:microsoft.com/office/officeart/2005/8/layout/hList2"/>
    <dgm:cxn modelId="{8F780A06-8870-47A2-AD7A-D97F18B1A246}" type="presParOf" srcId="{956C909A-6FD4-403A-A51E-00A3CB99A6ED}" destId="{94F046E7-4073-41A4-A67E-5AD2793A3100}" srcOrd="0" destOrd="0" presId="urn:microsoft.com/office/officeart/2005/8/layout/hList2"/>
    <dgm:cxn modelId="{C2A2C379-84C5-4626-9CC3-FFC18EFA780D}" type="presParOf" srcId="{956C909A-6FD4-403A-A51E-00A3CB99A6ED}" destId="{187E32B4-5C28-4FA5-91AD-B2B89357CE5F}" srcOrd="1" destOrd="0" presId="urn:microsoft.com/office/officeart/2005/8/layout/hList2"/>
    <dgm:cxn modelId="{E19C035C-79D7-4AA2-B467-E7B88C859296}" type="presParOf" srcId="{956C909A-6FD4-403A-A51E-00A3CB99A6ED}" destId="{5D0208C8-2FAB-42CA-AC02-C070945EE9F3}" srcOrd="2" destOrd="0" presId="urn:microsoft.com/office/officeart/2005/8/layout/hList2"/>
    <dgm:cxn modelId="{0AE6411F-923F-4808-B3E0-F4CEF7504C0F}" type="presParOf" srcId="{4512AAD5-0491-4F18-90EA-B6617E9B9FA2}" destId="{A428E1D0-2684-476B-BA3F-844C93E7128A}" srcOrd="1" destOrd="0" presId="urn:microsoft.com/office/officeart/2005/8/layout/hList2"/>
    <dgm:cxn modelId="{A80DE54F-52B9-40DD-AAED-6FEBC3099EEF}" type="presParOf" srcId="{4512AAD5-0491-4F18-90EA-B6617E9B9FA2}" destId="{68BA54CE-59B5-49CE-A76B-86F34E71D6F8}" srcOrd="2" destOrd="0" presId="urn:microsoft.com/office/officeart/2005/8/layout/hList2"/>
    <dgm:cxn modelId="{5F030904-B1A2-4DE6-89B5-51DFA78417E2}" type="presParOf" srcId="{68BA54CE-59B5-49CE-A76B-86F34E71D6F8}" destId="{553D0BCA-4900-452E-9C14-51DFC1ED9851}" srcOrd="0" destOrd="0" presId="urn:microsoft.com/office/officeart/2005/8/layout/hList2"/>
    <dgm:cxn modelId="{F1282897-093E-44B6-BD7B-D0CA9A4B8BEA}" type="presParOf" srcId="{68BA54CE-59B5-49CE-A76B-86F34E71D6F8}" destId="{8562FA5C-7DAB-4E35-8B28-160D81A40E9B}" srcOrd="1" destOrd="0" presId="urn:microsoft.com/office/officeart/2005/8/layout/hList2"/>
    <dgm:cxn modelId="{451A3939-97DB-4516-BFD3-18BEBE8FD8B7}" type="presParOf" srcId="{68BA54CE-59B5-49CE-A76B-86F34E71D6F8}" destId="{CE5E2559-E132-4690-A892-67A1D8A3403B}" srcOrd="2" destOrd="0" presId="urn:microsoft.com/office/officeart/2005/8/layout/hList2"/>
    <dgm:cxn modelId="{83FDA4F1-182D-4C27-A58C-1B832E3ADD8D}" type="presParOf" srcId="{4512AAD5-0491-4F18-90EA-B6617E9B9FA2}" destId="{BC8919E9-76B3-4E92-9F64-345BA610F7E0}" srcOrd="3" destOrd="0" presId="urn:microsoft.com/office/officeart/2005/8/layout/hList2"/>
    <dgm:cxn modelId="{F60C26D3-740C-47E6-87EF-9C2239EE95BA}" type="presParOf" srcId="{4512AAD5-0491-4F18-90EA-B6617E9B9FA2}" destId="{A84FDC05-EF93-4B22-A928-6591294A20CB}" srcOrd="4" destOrd="0" presId="urn:microsoft.com/office/officeart/2005/8/layout/hList2"/>
    <dgm:cxn modelId="{0A190164-DF80-420B-8269-014644C9F87F}" type="presParOf" srcId="{A84FDC05-EF93-4B22-A928-6591294A20CB}" destId="{7EB705C5-0849-4834-AA93-AF8BA70864F7}" srcOrd="0" destOrd="0" presId="urn:microsoft.com/office/officeart/2005/8/layout/hList2"/>
    <dgm:cxn modelId="{F3EE9699-F3F8-4856-9745-63948B89EAE0}" type="presParOf" srcId="{A84FDC05-EF93-4B22-A928-6591294A20CB}" destId="{32122930-13B8-4E42-BF5A-CBFDB36B540A}" srcOrd="1" destOrd="0" presId="urn:microsoft.com/office/officeart/2005/8/layout/hList2"/>
    <dgm:cxn modelId="{396999E2-663F-4620-96F7-974FE2C3C216}" type="presParOf" srcId="{A84FDC05-EF93-4B22-A928-6591294A20CB}" destId="{787FF644-2E57-4377-B512-50C77992FBD7}" srcOrd="2" destOrd="0" presId="urn:microsoft.com/office/officeart/2005/8/layout/hList2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A75A2DE1-B986-4AAC-870D-B28FDCA381B5}" type="doc">
      <dgm:prSet loTypeId="urn:microsoft.com/office/officeart/2005/8/layout/hChevron3" loCatId="process" qsTypeId="urn:microsoft.com/office/officeart/2005/8/quickstyle/3d3" qsCatId="3D" csTypeId="urn:microsoft.com/office/officeart/2005/8/colors/colorful4" csCatId="colorful" phldr="1"/>
      <dgm:spPr/>
    </dgm:pt>
    <dgm:pt modelId="{80F6B5F4-351C-4D76-90F5-2B556CDB8CF6}">
      <dgm:prSet phldrT="[Text]"/>
      <dgm:spPr/>
      <dgm:t>
        <a:bodyPr/>
        <a:lstStyle/>
        <a:p>
          <a:r>
            <a:rPr lang="en-US" dirty="0"/>
            <a:t>4.Convert Date type </a:t>
          </a:r>
        </a:p>
      </dgm:t>
    </dgm:pt>
    <dgm:pt modelId="{33D1A467-A474-48A0-8233-9CC47F805641}" type="parTrans" cxnId="{12AC9689-BF9D-4877-B48D-5D74BAAA44A6}">
      <dgm:prSet/>
      <dgm:spPr/>
      <dgm:t>
        <a:bodyPr/>
        <a:lstStyle/>
        <a:p>
          <a:endParaRPr lang="en-US"/>
        </a:p>
      </dgm:t>
    </dgm:pt>
    <dgm:pt modelId="{E4CCDD76-08DD-4E78-89DB-5399B20676FD}" type="sibTrans" cxnId="{12AC9689-BF9D-4877-B48D-5D74BAAA44A6}">
      <dgm:prSet/>
      <dgm:spPr/>
      <dgm:t>
        <a:bodyPr/>
        <a:lstStyle/>
        <a:p>
          <a:endParaRPr lang="en-US"/>
        </a:p>
      </dgm:t>
    </dgm:pt>
    <dgm:pt modelId="{9D5A3BD8-D045-4A02-A811-5B6C47BC296A}">
      <dgm:prSet phldrT="[Text]"/>
      <dgm:spPr>
        <a:solidFill>
          <a:srgbClr val="2AAF82"/>
        </a:solidFill>
      </dgm:spPr>
      <dgm:t>
        <a:bodyPr/>
        <a:lstStyle/>
        <a:p>
          <a:r>
            <a:rPr lang="en-US" dirty="0"/>
            <a:t>5.Ensure numeric format </a:t>
          </a:r>
        </a:p>
      </dgm:t>
    </dgm:pt>
    <dgm:pt modelId="{BD1392C4-81F6-43D1-8606-37D9759E587A}" type="parTrans" cxnId="{0ADD4097-AC45-4048-A75E-8CDDB3639165}">
      <dgm:prSet/>
      <dgm:spPr/>
      <dgm:t>
        <a:bodyPr/>
        <a:lstStyle/>
        <a:p>
          <a:endParaRPr lang="en-US"/>
        </a:p>
      </dgm:t>
    </dgm:pt>
    <dgm:pt modelId="{C009F2B8-C07C-4B33-ACE9-43F006A8CD5F}" type="sibTrans" cxnId="{0ADD4097-AC45-4048-A75E-8CDDB3639165}">
      <dgm:prSet/>
      <dgm:spPr/>
      <dgm:t>
        <a:bodyPr/>
        <a:lstStyle/>
        <a:p>
          <a:endParaRPr lang="en-US"/>
        </a:p>
      </dgm:t>
    </dgm:pt>
    <dgm:pt modelId="{31AE6595-E06B-4BCC-B018-2C2557A6D2DF}">
      <dgm:prSet phldrT="[Text]"/>
      <dgm:spPr/>
      <dgm:t>
        <a:bodyPr/>
        <a:lstStyle/>
        <a:p>
          <a:r>
            <a:rPr lang="en-US" dirty="0"/>
            <a:t>6.Remove duplications </a:t>
          </a:r>
        </a:p>
      </dgm:t>
    </dgm:pt>
    <dgm:pt modelId="{2D780BD4-C4CB-472C-AE7F-DB6B3E53EAA2}" type="parTrans" cxnId="{9072CE84-9580-4E4D-AD03-221C3B51A686}">
      <dgm:prSet/>
      <dgm:spPr/>
      <dgm:t>
        <a:bodyPr/>
        <a:lstStyle/>
        <a:p>
          <a:endParaRPr lang="en-US"/>
        </a:p>
      </dgm:t>
    </dgm:pt>
    <dgm:pt modelId="{B1377F4C-DC5F-4D30-BD8A-5D3532111ED6}" type="sibTrans" cxnId="{9072CE84-9580-4E4D-AD03-221C3B51A686}">
      <dgm:prSet/>
      <dgm:spPr/>
      <dgm:t>
        <a:bodyPr/>
        <a:lstStyle/>
        <a:p>
          <a:endParaRPr lang="en-US"/>
        </a:p>
      </dgm:t>
    </dgm:pt>
    <dgm:pt modelId="{C5860B44-8799-4D9B-8196-719C9FE1F39E}" type="pres">
      <dgm:prSet presAssocID="{A75A2DE1-B986-4AAC-870D-B28FDCA381B5}" presName="Name0" presStyleCnt="0">
        <dgm:presLayoutVars>
          <dgm:dir/>
          <dgm:resizeHandles val="exact"/>
        </dgm:presLayoutVars>
      </dgm:prSet>
      <dgm:spPr/>
    </dgm:pt>
    <dgm:pt modelId="{8679CDD0-43EB-465A-855E-227FD54D9BD0}" type="pres">
      <dgm:prSet presAssocID="{80F6B5F4-351C-4D76-90F5-2B556CDB8CF6}" presName="parTxOnly" presStyleLbl="node1" presStyleIdx="0" presStyleCnt="3" custScaleX="197527" custScaleY="144747" custLinFactNeighborX="29970">
        <dgm:presLayoutVars>
          <dgm:bulletEnabled val="1"/>
        </dgm:presLayoutVars>
      </dgm:prSet>
      <dgm:spPr/>
    </dgm:pt>
    <dgm:pt modelId="{8202B5B4-E5CE-46C2-A865-EA984E8BDDC9}" type="pres">
      <dgm:prSet presAssocID="{E4CCDD76-08DD-4E78-89DB-5399B20676FD}" presName="parSpace" presStyleCnt="0"/>
      <dgm:spPr/>
    </dgm:pt>
    <dgm:pt modelId="{749D4C70-E294-4956-BAA2-CF4494A927CC}" type="pres">
      <dgm:prSet presAssocID="{9D5A3BD8-D045-4A02-A811-5B6C47BC296A}" presName="parTxOnly" presStyleLbl="node1" presStyleIdx="1" presStyleCnt="3" custScaleX="264680" custScaleY="144747">
        <dgm:presLayoutVars>
          <dgm:bulletEnabled val="1"/>
        </dgm:presLayoutVars>
      </dgm:prSet>
      <dgm:spPr/>
    </dgm:pt>
    <dgm:pt modelId="{929FED2B-CC11-4537-AA6B-6CDAE057C2AC}" type="pres">
      <dgm:prSet presAssocID="{C009F2B8-C07C-4B33-ACE9-43F006A8CD5F}" presName="parSpace" presStyleCnt="0"/>
      <dgm:spPr/>
    </dgm:pt>
    <dgm:pt modelId="{45361560-66DE-4990-888E-DFF66A5EDF17}" type="pres">
      <dgm:prSet presAssocID="{31AE6595-E06B-4BCC-B018-2C2557A6D2DF}" presName="parTxOnly" presStyleLbl="node1" presStyleIdx="2" presStyleCnt="3" custScaleX="239019" custScaleY="144747" custLinFactNeighborX="-29970">
        <dgm:presLayoutVars>
          <dgm:bulletEnabled val="1"/>
        </dgm:presLayoutVars>
      </dgm:prSet>
      <dgm:spPr/>
    </dgm:pt>
  </dgm:ptLst>
  <dgm:cxnLst>
    <dgm:cxn modelId="{A283742D-7EA6-478D-A226-2FF3EB00B5AB}" type="presOf" srcId="{9D5A3BD8-D045-4A02-A811-5B6C47BC296A}" destId="{749D4C70-E294-4956-BAA2-CF4494A927CC}" srcOrd="0" destOrd="0" presId="urn:microsoft.com/office/officeart/2005/8/layout/hChevron3"/>
    <dgm:cxn modelId="{9072CE84-9580-4E4D-AD03-221C3B51A686}" srcId="{A75A2DE1-B986-4AAC-870D-B28FDCA381B5}" destId="{31AE6595-E06B-4BCC-B018-2C2557A6D2DF}" srcOrd="2" destOrd="0" parTransId="{2D780BD4-C4CB-472C-AE7F-DB6B3E53EAA2}" sibTransId="{B1377F4C-DC5F-4D30-BD8A-5D3532111ED6}"/>
    <dgm:cxn modelId="{12AC9689-BF9D-4877-B48D-5D74BAAA44A6}" srcId="{A75A2DE1-B986-4AAC-870D-B28FDCA381B5}" destId="{80F6B5F4-351C-4D76-90F5-2B556CDB8CF6}" srcOrd="0" destOrd="0" parTransId="{33D1A467-A474-48A0-8233-9CC47F805641}" sibTransId="{E4CCDD76-08DD-4E78-89DB-5399B20676FD}"/>
    <dgm:cxn modelId="{0ADD4097-AC45-4048-A75E-8CDDB3639165}" srcId="{A75A2DE1-B986-4AAC-870D-B28FDCA381B5}" destId="{9D5A3BD8-D045-4A02-A811-5B6C47BC296A}" srcOrd="1" destOrd="0" parTransId="{BD1392C4-81F6-43D1-8606-37D9759E587A}" sibTransId="{C009F2B8-C07C-4B33-ACE9-43F006A8CD5F}"/>
    <dgm:cxn modelId="{E749269E-C9C5-4B7C-900A-8B35BFA3CDF7}" type="presOf" srcId="{A75A2DE1-B986-4AAC-870D-B28FDCA381B5}" destId="{C5860B44-8799-4D9B-8196-719C9FE1F39E}" srcOrd="0" destOrd="0" presId="urn:microsoft.com/office/officeart/2005/8/layout/hChevron3"/>
    <dgm:cxn modelId="{D6D4FBCC-69E1-43F9-9803-442C9DD06527}" type="presOf" srcId="{80F6B5F4-351C-4D76-90F5-2B556CDB8CF6}" destId="{8679CDD0-43EB-465A-855E-227FD54D9BD0}" srcOrd="0" destOrd="0" presId="urn:microsoft.com/office/officeart/2005/8/layout/hChevron3"/>
    <dgm:cxn modelId="{C2275ED9-12D5-437B-8780-6D641B54BE38}" type="presOf" srcId="{31AE6595-E06B-4BCC-B018-2C2557A6D2DF}" destId="{45361560-66DE-4990-888E-DFF66A5EDF17}" srcOrd="0" destOrd="0" presId="urn:microsoft.com/office/officeart/2005/8/layout/hChevron3"/>
    <dgm:cxn modelId="{840F3C42-F6E3-4081-A7FE-3F02F771547D}" type="presParOf" srcId="{C5860B44-8799-4D9B-8196-719C9FE1F39E}" destId="{8679CDD0-43EB-465A-855E-227FD54D9BD0}" srcOrd="0" destOrd="0" presId="urn:microsoft.com/office/officeart/2005/8/layout/hChevron3"/>
    <dgm:cxn modelId="{6731E4A1-65F9-46CB-975C-E218798E2A71}" type="presParOf" srcId="{C5860B44-8799-4D9B-8196-719C9FE1F39E}" destId="{8202B5B4-E5CE-46C2-A865-EA984E8BDDC9}" srcOrd="1" destOrd="0" presId="urn:microsoft.com/office/officeart/2005/8/layout/hChevron3"/>
    <dgm:cxn modelId="{A0623F07-78E3-41FC-A8F6-968532110BB0}" type="presParOf" srcId="{C5860B44-8799-4D9B-8196-719C9FE1F39E}" destId="{749D4C70-E294-4956-BAA2-CF4494A927CC}" srcOrd="2" destOrd="0" presId="urn:microsoft.com/office/officeart/2005/8/layout/hChevron3"/>
    <dgm:cxn modelId="{A5AD8E73-38B8-4746-8B11-15366EB7486D}" type="presParOf" srcId="{C5860B44-8799-4D9B-8196-719C9FE1F39E}" destId="{929FED2B-CC11-4537-AA6B-6CDAE057C2AC}" srcOrd="3" destOrd="0" presId="urn:microsoft.com/office/officeart/2005/8/layout/hChevron3"/>
    <dgm:cxn modelId="{FC81E882-9BC1-4763-B4D3-461FE7099031}" type="presParOf" srcId="{C5860B44-8799-4D9B-8196-719C9FE1F39E}" destId="{45361560-66DE-4990-888E-DFF66A5EDF17}" srcOrd="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A75A2DE1-B986-4AAC-870D-B28FDCA381B5}" type="doc">
      <dgm:prSet loTypeId="urn:microsoft.com/office/officeart/2005/8/layout/hChevron3" loCatId="process" qsTypeId="urn:microsoft.com/office/officeart/2005/8/quickstyle/3d1" qsCatId="3D" csTypeId="urn:microsoft.com/office/officeart/2005/8/colors/colorful4" csCatId="colorful" phldr="1"/>
      <dgm:spPr/>
    </dgm:pt>
    <dgm:pt modelId="{80F6B5F4-351C-4D76-90F5-2B556CDB8CF6}">
      <dgm:prSet phldrT="[Text]"/>
      <dgm:spPr/>
      <dgm:t>
        <a:bodyPr/>
        <a:lstStyle/>
        <a:p>
          <a:r>
            <a:rPr lang="en-US" dirty="0"/>
            <a:t>7.Ensure consistency of categorial values</a:t>
          </a:r>
        </a:p>
      </dgm:t>
    </dgm:pt>
    <dgm:pt modelId="{33D1A467-A474-48A0-8233-9CC47F805641}" type="parTrans" cxnId="{12AC9689-BF9D-4877-B48D-5D74BAAA44A6}">
      <dgm:prSet/>
      <dgm:spPr/>
      <dgm:t>
        <a:bodyPr/>
        <a:lstStyle/>
        <a:p>
          <a:endParaRPr lang="en-US"/>
        </a:p>
      </dgm:t>
    </dgm:pt>
    <dgm:pt modelId="{E4CCDD76-08DD-4E78-89DB-5399B20676FD}" type="sibTrans" cxnId="{12AC9689-BF9D-4877-B48D-5D74BAAA44A6}">
      <dgm:prSet/>
      <dgm:spPr/>
      <dgm:t>
        <a:bodyPr/>
        <a:lstStyle/>
        <a:p>
          <a:endParaRPr lang="en-US"/>
        </a:p>
      </dgm:t>
    </dgm:pt>
    <dgm:pt modelId="{9D5A3BD8-D045-4A02-A811-5B6C47BC296A}">
      <dgm:prSet phldrT="[Text]"/>
      <dgm:spPr>
        <a:solidFill>
          <a:srgbClr val="2AAF82"/>
        </a:solidFill>
      </dgm:spPr>
      <dgm:t>
        <a:bodyPr/>
        <a:lstStyle/>
        <a:p>
          <a:r>
            <a:rPr lang="en-US" dirty="0"/>
            <a:t>8.Add new columns</a:t>
          </a:r>
        </a:p>
      </dgm:t>
    </dgm:pt>
    <dgm:pt modelId="{BD1392C4-81F6-43D1-8606-37D9759E587A}" type="parTrans" cxnId="{0ADD4097-AC45-4048-A75E-8CDDB3639165}">
      <dgm:prSet/>
      <dgm:spPr/>
      <dgm:t>
        <a:bodyPr/>
        <a:lstStyle/>
        <a:p>
          <a:endParaRPr lang="en-US"/>
        </a:p>
      </dgm:t>
    </dgm:pt>
    <dgm:pt modelId="{C009F2B8-C07C-4B33-ACE9-43F006A8CD5F}" type="sibTrans" cxnId="{0ADD4097-AC45-4048-A75E-8CDDB3639165}">
      <dgm:prSet/>
      <dgm:spPr/>
      <dgm:t>
        <a:bodyPr/>
        <a:lstStyle/>
        <a:p>
          <a:endParaRPr lang="en-US"/>
        </a:p>
      </dgm:t>
    </dgm:pt>
    <dgm:pt modelId="{31AE6595-E06B-4BCC-B018-2C2557A6D2DF}">
      <dgm:prSet phldrT="[Text]"/>
      <dgm:spPr/>
      <dgm:t>
        <a:bodyPr/>
        <a:lstStyle/>
        <a:p>
          <a:r>
            <a:rPr lang="en-US" dirty="0"/>
            <a:t>9.Export CSV file</a:t>
          </a:r>
        </a:p>
      </dgm:t>
    </dgm:pt>
    <dgm:pt modelId="{2D780BD4-C4CB-472C-AE7F-DB6B3E53EAA2}" type="parTrans" cxnId="{9072CE84-9580-4E4D-AD03-221C3B51A686}">
      <dgm:prSet/>
      <dgm:spPr/>
      <dgm:t>
        <a:bodyPr/>
        <a:lstStyle/>
        <a:p>
          <a:endParaRPr lang="en-US"/>
        </a:p>
      </dgm:t>
    </dgm:pt>
    <dgm:pt modelId="{B1377F4C-DC5F-4D30-BD8A-5D3532111ED6}" type="sibTrans" cxnId="{9072CE84-9580-4E4D-AD03-221C3B51A686}">
      <dgm:prSet/>
      <dgm:spPr/>
      <dgm:t>
        <a:bodyPr/>
        <a:lstStyle/>
        <a:p>
          <a:endParaRPr lang="en-US"/>
        </a:p>
      </dgm:t>
    </dgm:pt>
    <dgm:pt modelId="{C5860B44-8799-4D9B-8196-719C9FE1F39E}" type="pres">
      <dgm:prSet presAssocID="{A75A2DE1-B986-4AAC-870D-B28FDCA381B5}" presName="Name0" presStyleCnt="0">
        <dgm:presLayoutVars>
          <dgm:dir/>
          <dgm:resizeHandles val="exact"/>
        </dgm:presLayoutVars>
      </dgm:prSet>
      <dgm:spPr/>
    </dgm:pt>
    <dgm:pt modelId="{8679CDD0-43EB-465A-855E-227FD54D9BD0}" type="pres">
      <dgm:prSet presAssocID="{80F6B5F4-351C-4D76-90F5-2B556CDB8CF6}" presName="parTxOnly" presStyleLbl="node1" presStyleIdx="0" presStyleCnt="3" custScaleX="197527" custScaleY="144747" custLinFactNeighborX="29970">
        <dgm:presLayoutVars>
          <dgm:bulletEnabled val="1"/>
        </dgm:presLayoutVars>
      </dgm:prSet>
      <dgm:spPr/>
    </dgm:pt>
    <dgm:pt modelId="{8202B5B4-E5CE-46C2-A865-EA984E8BDDC9}" type="pres">
      <dgm:prSet presAssocID="{E4CCDD76-08DD-4E78-89DB-5399B20676FD}" presName="parSpace" presStyleCnt="0"/>
      <dgm:spPr/>
    </dgm:pt>
    <dgm:pt modelId="{749D4C70-E294-4956-BAA2-CF4494A927CC}" type="pres">
      <dgm:prSet presAssocID="{9D5A3BD8-D045-4A02-A811-5B6C47BC296A}" presName="parTxOnly" presStyleLbl="node1" presStyleIdx="1" presStyleCnt="3" custScaleX="221218" custScaleY="144747">
        <dgm:presLayoutVars>
          <dgm:bulletEnabled val="1"/>
        </dgm:presLayoutVars>
      </dgm:prSet>
      <dgm:spPr/>
    </dgm:pt>
    <dgm:pt modelId="{929FED2B-CC11-4537-AA6B-6CDAE057C2AC}" type="pres">
      <dgm:prSet presAssocID="{C009F2B8-C07C-4B33-ACE9-43F006A8CD5F}" presName="parSpace" presStyleCnt="0"/>
      <dgm:spPr/>
    </dgm:pt>
    <dgm:pt modelId="{45361560-66DE-4990-888E-DFF66A5EDF17}" type="pres">
      <dgm:prSet presAssocID="{31AE6595-E06B-4BCC-B018-2C2557A6D2DF}" presName="parTxOnly" presStyleLbl="node1" presStyleIdx="2" presStyleCnt="3" custScaleX="239019" custScaleY="144747" custLinFactNeighborX="-29970">
        <dgm:presLayoutVars>
          <dgm:bulletEnabled val="1"/>
        </dgm:presLayoutVars>
      </dgm:prSet>
      <dgm:spPr/>
    </dgm:pt>
  </dgm:ptLst>
  <dgm:cxnLst>
    <dgm:cxn modelId="{A283742D-7EA6-478D-A226-2FF3EB00B5AB}" type="presOf" srcId="{9D5A3BD8-D045-4A02-A811-5B6C47BC296A}" destId="{749D4C70-E294-4956-BAA2-CF4494A927CC}" srcOrd="0" destOrd="0" presId="urn:microsoft.com/office/officeart/2005/8/layout/hChevron3"/>
    <dgm:cxn modelId="{9072CE84-9580-4E4D-AD03-221C3B51A686}" srcId="{A75A2DE1-B986-4AAC-870D-B28FDCA381B5}" destId="{31AE6595-E06B-4BCC-B018-2C2557A6D2DF}" srcOrd="2" destOrd="0" parTransId="{2D780BD4-C4CB-472C-AE7F-DB6B3E53EAA2}" sibTransId="{B1377F4C-DC5F-4D30-BD8A-5D3532111ED6}"/>
    <dgm:cxn modelId="{12AC9689-BF9D-4877-B48D-5D74BAAA44A6}" srcId="{A75A2DE1-B986-4AAC-870D-B28FDCA381B5}" destId="{80F6B5F4-351C-4D76-90F5-2B556CDB8CF6}" srcOrd="0" destOrd="0" parTransId="{33D1A467-A474-48A0-8233-9CC47F805641}" sibTransId="{E4CCDD76-08DD-4E78-89DB-5399B20676FD}"/>
    <dgm:cxn modelId="{0ADD4097-AC45-4048-A75E-8CDDB3639165}" srcId="{A75A2DE1-B986-4AAC-870D-B28FDCA381B5}" destId="{9D5A3BD8-D045-4A02-A811-5B6C47BC296A}" srcOrd="1" destOrd="0" parTransId="{BD1392C4-81F6-43D1-8606-37D9759E587A}" sibTransId="{C009F2B8-C07C-4B33-ACE9-43F006A8CD5F}"/>
    <dgm:cxn modelId="{E749269E-C9C5-4B7C-900A-8B35BFA3CDF7}" type="presOf" srcId="{A75A2DE1-B986-4AAC-870D-B28FDCA381B5}" destId="{C5860B44-8799-4D9B-8196-719C9FE1F39E}" srcOrd="0" destOrd="0" presId="urn:microsoft.com/office/officeart/2005/8/layout/hChevron3"/>
    <dgm:cxn modelId="{D6D4FBCC-69E1-43F9-9803-442C9DD06527}" type="presOf" srcId="{80F6B5F4-351C-4D76-90F5-2B556CDB8CF6}" destId="{8679CDD0-43EB-465A-855E-227FD54D9BD0}" srcOrd="0" destOrd="0" presId="urn:microsoft.com/office/officeart/2005/8/layout/hChevron3"/>
    <dgm:cxn modelId="{C2275ED9-12D5-437B-8780-6D641B54BE38}" type="presOf" srcId="{31AE6595-E06B-4BCC-B018-2C2557A6D2DF}" destId="{45361560-66DE-4990-888E-DFF66A5EDF17}" srcOrd="0" destOrd="0" presId="urn:microsoft.com/office/officeart/2005/8/layout/hChevron3"/>
    <dgm:cxn modelId="{840F3C42-F6E3-4081-A7FE-3F02F771547D}" type="presParOf" srcId="{C5860B44-8799-4D9B-8196-719C9FE1F39E}" destId="{8679CDD0-43EB-465A-855E-227FD54D9BD0}" srcOrd="0" destOrd="0" presId="urn:microsoft.com/office/officeart/2005/8/layout/hChevron3"/>
    <dgm:cxn modelId="{6731E4A1-65F9-46CB-975C-E218798E2A71}" type="presParOf" srcId="{C5860B44-8799-4D9B-8196-719C9FE1F39E}" destId="{8202B5B4-E5CE-46C2-A865-EA984E8BDDC9}" srcOrd="1" destOrd="0" presId="urn:microsoft.com/office/officeart/2005/8/layout/hChevron3"/>
    <dgm:cxn modelId="{A0623F07-78E3-41FC-A8F6-968532110BB0}" type="presParOf" srcId="{C5860B44-8799-4D9B-8196-719C9FE1F39E}" destId="{749D4C70-E294-4956-BAA2-CF4494A927CC}" srcOrd="2" destOrd="0" presId="urn:microsoft.com/office/officeart/2005/8/layout/hChevron3"/>
    <dgm:cxn modelId="{A5AD8E73-38B8-4746-8B11-15366EB7486D}" type="presParOf" srcId="{C5860B44-8799-4D9B-8196-719C9FE1F39E}" destId="{929FED2B-CC11-4537-AA6B-6CDAE057C2AC}" srcOrd="3" destOrd="0" presId="urn:microsoft.com/office/officeart/2005/8/layout/hChevron3"/>
    <dgm:cxn modelId="{FC81E882-9BC1-4763-B4D3-461FE7099031}" type="presParOf" srcId="{C5860B44-8799-4D9B-8196-719C9FE1F39E}" destId="{45361560-66DE-4990-888E-DFF66A5EDF17}" srcOrd="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9929E89-EC59-420C-AEDA-7B1362230251}" type="doc">
      <dgm:prSet loTypeId="urn:microsoft.com/office/officeart/2005/8/layout/hList2" loCatId="list" qsTypeId="urn:microsoft.com/office/officeart/2005/8/quickstyle/3d3" qsCatId="3D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9E648233-0D3C-416B-9E3E-F1ED97C13B02}">
      <dgm:prSet phldrT="[Text]"/>
      <dgm:spPr/>
      <dgm:t>
        <a:bodyPr/>
        <a:lstStyle/>
        <a:p>
          <a:r>
            <a:rPr lang="en-US" b="1" dirty="0">
              <a:solidFill>
                <a:srgbClr val="1869A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The</a:t>
          </a:r>
          <a:r>
            <a:rPr lang="en-US" dirty="0">
              <a:solidFill>
                <a:srgbClr val="1869A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</a:t>
          </a:r>
          <a:r>
            <a:rPr lang="en-US" b="1" dirty="0">
              <a:solidFill>
                <a:srgbClr val="1869A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Primary Users</a:t>
          </a:r>
        </a:p>
      </dgm:t>
    </dgm:pt>
    <dgm:pt modelId="{391995C6-456D-4644-817E-E7D5D7C34995}" type="parTrans" cxnId="{97F39BA0-E213-42DE-A3B7-5D54C1CF7E18}">
      <dgm:prSet/>
      <dgm:spPr/>
      <dgm:t>
        <a:bodyPr/>
        <a:lstStyle/>
        <a:p>
          <a:endParaRPr lang="en-US"/>
        </a:p>
      </dgm:t>
    </dgm:pt>
    <dgm:pt modelId="{6BC1512D-3D9C-4124-8D98-A2D6129826B5}" type="sibTrans" cxnId="{97F39BA0-E213-42DE-A3B7-5D54C1CF7E18}">
      <dgm:prSet/>
      <dgm:spPr/>
      <dgm:t>
        <a:bodyPr/>
        <a:lstStyle/>
        <a:p>
          <a:endParaRPr lang="en-US"/>
        </a:p>
      </dgm:t>
    </dgm:pt>
    <dgm:pt modelId="{2C4EE7C1-27F6-4402-8024-9CC3B11DCABA}">
      <dgm:prSet phldrT="[Text]"/>
      <dgm:spPr>
        <a:ln>
          <a:solidFill>
            <a:srgbClr val="0FAB7D"/>
          </a:solidFill>
        </a:ln>
      </dgm:spPr>
      <dgm:t>
        <a:bodyPr/>
        <a:lstStyle/>
        <a:p>
          <a:pPr>
            <a:buNone/>
          </a:pPr>
          <a:r>
            <a:rPr lang="en-US" b="1" u="sng" dirty="0">
              <a:solidFill>
                <a:srgbClr val="0FAB7D"/>
              </a:solidFill>
            </a:rPr>
            <a:t>Primary users' persona are:</a:t>
          </a:r>
        </a:p>
      </dgm:t>
    </dgm:pt>
    <dgm:pt modelId="{05DD2E69-E1AC-4F09-9865-FAD3E8630E29}" type="parTrans" cxnId="{49F82A39-BA08-41CE-BE92-0750401D45B5}">
      <dgm:prSet/>
      <dgm:spPr/>
      <dgm:t>
        <a:bodyPr/>
        <a:lstStyle/>
        <a:p>
          <a:endParaRPr lang="en-US"/>
        </a:p>
      </dgm:t>
    </dgm:pt>
    <dgm:pt modelId="{9FB8EA26-15EF-4109-AD3C-5E5D8B479EB3}" type="sibTrans" cxnId="{49F82A39-BA08-41CE-BE92-0750401D45B5}">
      <dgm:prSet/>
      <dgm:spPr/>
      <dgm:t>
        <a:bodyPr/>
        <a:lstStyle/>
        <a:p>
          <a:endParaRPr lang="en-US"/>
        </a:p>
      </dgm:t>
    </dgm:pt>
    <dgm:pt modelId="{FCBEEFAB-2E74-419E-AFAE-FC14FC8B2F44}">
      <dgm:prSet phldrT="[Text]" custT="1"/>
      <dgm:spPr/>
      <dgm:t>
        <a:bodyPr/>
        <a:lstStyle/>
        <a:p>
          <a:r>
            <a:rPr lang="en-US" sz="2800" b="1" kern="1200" dirty="0">
              <a:solidFill>
                <a:srgbClr val="1869A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The </a:t>
          </a:r>
          <a:r>
            <a:rPr lang="en-US" sz="2800" b="1" kern="1200" dirty="0">
              <a:solidFill>
                <a:srgbClr val="1869A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/>
              <a:ea typeface="+mn-ea"/>
              <a:cs typeface="+mn-cs"/>
            </a:rPr>
            <a:t>Key features </a:t>
          </a:r>
        </a:p>
      </dgm:t>
    </dgm:pt>
    <dgm:pt modelId="{77F41F0B-7333-4765-9AF7-2EAC3DE76B1D}" type="parTrans" cxnId="{D95412B8-ACD1-4F18-A73A-1BECA92B7D52}">
      <dgm:prSet/>
      <dgm:spPr/>
      <dgm:t>
        <a:bodyPr/>
        <a:lstStyle/>
        <a:p>
          <a:endParaRPr lang="en-US"/>
        </a:p>
      </dgm:t>
    </dgm:pt>
    <dgm:pt modelId="{C95FA4B6-6522-4D3A-A5B1-3500AD2A4740}" type="sibTrans" cxnId="{D95412B8-ACD1-4F18-A73A-1BECA92B7D52}">
      <dgm:prSet/>
      <dgm:spPr/>
      <dgm:t>
        <a:bodyPr/>
        <a:lstStyle/>
        <a:p>
          <a:endParaRPr lang="en-US"/>
        </a:p>
      </dgm:t>
    </dgm:pt>
    <dgm:pt modelId="{7C67168C-9FD6-4067-8A95-DDEB741153F1}">
      <dgm:prSet phldrT="[Text]"/>
      <dgm:spPr>
        <a:ln>
          <a:solidFill>
            <a:srgbClr val="0FAB7D"/>
          </a:solidFill>
        </a:ln>
      </dgm:spPr>
      <dgm:t>
        <a:bodyPr/>
        <a:lstStyle/>
        <a:p>
          <a:r>
            <a:rPr lang="en-US" b="1" u="sng" dirty="0">
              <a:solidFill>
                <a:srgbClr val="0FAB7D"/>
              </a:solidFill>
              <a:latin typeface="Söhne"/>
            </a:rPr>
            <a:t>Key features that address user needs is</a:t>
          </a:r>
          <a:endParaRPr lang="en-US" b="1" u="sng" dirty="0">
            <a:solidFill>
              <a:srgbClr val="0FAB7D"/>
            </a:solidFill>
          </a:endParaRPr>
        </a:p>
      </dgm:t>
    </dgm:pt>
    <dgm:pt modelId="{928C27CC-F7D9-491E-A966-FDEAB2BA7F19}" type="parTrans" cxnId="{E253FD25-ECA2-4528-80E4-89819D44F1C5}">
      <dgm:prSet/>
      <dgm:spPr/>
      <dgm:t>
        <a:bodyPr/>
        <a:lstStyle/>
        <a:p>
          <a:endParaRPr lang="en-US"/>
        </a:p>
      </dgm:t>
    </dgm:pt>
    <dgm:pt modelId="{A4C3F2D1-F4E8-4FE2-8FA8-D03317633A3C}" type="sibTrans" cxnId="{E253FD25-ECA2-4528-80E4-89819D44F1C5}">
      <dgm:prSet/>
      <dgm:spPr/>
      <dgm:t>
        <a:bodyPr/>
        <a:lstStyle/>
        <a:p>
          <a:endParaRPr lang="en-US"/>
        </a:p>
      </dgm:t>
    </dgm:pt>
    <dgm:pt modelId="{5FD36475-FB00-41DE-82A6-F3A5A95A19AA}">
      <dgm:prSet phldrT="[Text]"/>
      <dgm:spPr/>
      <dgm:t>
        <a:bodyPr/>
        <a:lstStyle/>
        <a:p>
          <a:r>
            <a:rPr lang="en-US" b="1" dirty="0">
              <a:solidFill>
                <a:srgbClr val="1869A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Features solving the problems</a:t>
          </a:r>
        </a:p>
      </dgm:t>
    </dgm:pt>
    <dgm:pt modelId="{9BBA50FA-3924-44D0-919A-C61A4464C07D}" type="parTrans" cxnId="{B9AC7F12-597B-4E73-A7A4-D330E12AB2A3}">
      <dgm:prSet/>
      <dgm:spPr/>
      <dgm:t>
        <a:bodyPr/>
        <a:lstStyle/>
        <a:p>
          <a:endParaRPr lang="en-US"/>
        </a:p>
      </dgm:t>
    </dgm:pt>
    <dgm:pt modelId="{F5477A51-3E88-42A8-A45F-253A499D593C}" type="sibTrans" cxnId="{B9AC7F12-597B-4E73-A7A4-D330E12AB2A3}">
      <dgm:prSet/>
      <dgm:spPr/>
      <dgm:t>
        <a:bodyPr/>
        <a:lstStyle/>
        <a:p>
          <a:endParaRPr lang="en-US"/>
        </a:p>
      </dgm:t>
    </dgm:pt>
    <dgm:pt modelId="{DB672061-83FF-4C1F-923F-1CC1FE94B5BB}">
      <dgm:prSet phldrT="[Text]"/>
      <dgm:spPr>
        <a:ln>
          <a:solidFill>
            <a:srgbClr val="0FAB7D"/>
          </a:solidFill>
        </a:ln>
      </dgm:spPr>
      <dgm:t>
        <a:bodyPr/>
        <a:lstStyle/>
        <a:p>
          <a:r>
            <a:rPr lang="en-US" b="1" u="sng" dirty="0">
              <a:solidFill>
                <a:srgbClr val="0FAB7D"/>
              </a:solidFill>
              <a:latin typeface="Söhne"/>
            </a:rPr>
            <a:t>Solve the problems of each end-user T</a:t>
          </a:r>
          <a:r>
            <a:rPr lang="en-US" dirty="0">
              <a:solidFill>
                <a:srgbClr val="0D0D0D"/>
              </a:solidFill>
              <a:latin typeface="Söhne"/>
            </a:rPr>
            <a:t>he trend analysis, </a:t>
          </a:r>
          <a:r>
            <a:rPr lang="en-US" b="1" dirty="0">
              <a:solidFill>
                <a:srgbClr val="0FAB7D"/>
              </a:solidFill>
              <a:latin typeface="Söhne"/>
            </a:rPr>
            <a:t>G</a:t>
          </a:r>
          <a:r>
            <a:rPr lang="en-US" dirty="0">
              <a:solidFill>
                <a:srgbClr val="0D0D0D"/>
              </a:solidFill>
              <a:latin typeface="Söhne"/>
            </a:rPr>
            <a:t>eographic distribution Average And Reports will have positive Impact on users.</a:t>
          </a:r>
          <a:endParaRPr lang="en-US" dirty="0"/>
        </a:p>
      </dgm:t>
    </dgm:pt>
    <dgm:pt modelId="{B05B2FFB-94C5-42B6-BC73-40ABF0F04CE0}" type="parTrans" cxnId="{467E8CDC-26B4-403A-8815-3372D8058489}">
      <dgm:prSet/>
      <dgm:spPr/>
      <dgm:t>
        <a:bodyPr/>
        <a:lstStyle/>
        <a:p>
          <a:endParaRPr lang="en-US"/>
        </a:p>
      </dgm:t>
    </dgm:pt>
    <dgm:pt modelId="{A9791834-F32E-4BD3-816A-6D2B0CB37233}" type="sibTrans" cxnId="{467E8CDC-26B4-403A-8815-3372D8058489}">
      <dgm:prSet/>
      <dgm:spPr/>
      <dgm:t>
        <a:bodyPr/>
        <a:lstStyle/>
        <a:p>
          <a:endParaRPr lang="en-US"/>
        </a:p>
      </dgm:t>
    </dgm:pt>
    <dgm:pt modelId="{6AEF76AB-C79D-41DA-BA2D-9FE8F2CF779B}">
      <dgm:prSet phldrT="[Text]"/>
      <dgm:spPr>
        <a:ln>
          <a:solidFill>
            <a:srgbClr val="0FAB7D"/>
          </a:solidFill>
        </a:ln>
      </dgm:spPr>
      <dgm:t>
        <a:bodyPr/>
        <a:lstStyle/>
        <a:p>
          <a:r>
            <a:rPr lang="en-US" b="0" u="none" dirty="0"/>
            <a:t>Human resources.</a:t>
          </a:r>
        </a:p>
      </dgm:t>
    </dgm:pt>
    <dgm:pt modelId="{2941B42D-3C2F-4A5E-8786-65037EF344B4}" type="parTrans" cxnId="{3B27B569-8BF8-4324-A7F3-1562A2C17EDE}">
      <dgm:prSet/>
      <dgm:spPr/>
      <dgm:t>
        <a:bodyPr/>
        <a:lstStyle/>
        <a:p>
          <a:endParaRPr lang="en-US"/>
        </a:p>
      </dgm:t>
    </dgm:pt>
    <dgm:pt modelId="{40ACD89B-921E-477D-A972-A953AB87B841}" type="sibTrans" cxnId="{3B27B569-8BF8-4324-A7F3-1562A2C17EDE}">
      <dgm:prSet/>
      <dgm:spPr/>
      <dgm:t>
        <a:bodyPr/>
        <a:lstStyle/>
        <a:p>
          <a:endParaRPr lang="en-US"/>
        </a:p>
      </dgm:t>
    </dgm:pt>
    <dgm:pt modelId="{09143761-9387-42FF-98FD-15286A4A0341}">
      <dgm:prSet phldrT="[Text]"/>
      <dgm:spPr>
        <a:ln>
          <a:solidFill>
            <a:srgbClr val="0FAB7D"/>
          </a:solidFill>
        </a:ln>
      </dgm:spPr>
      <dgm:t>
        <a:bodyPr/>
        <a:lstStyle/>
        <a:p>
          <a:r>
            <a:rPr lang="en-US" b="0" u="none" dirty="0"/>
            <a:t>Economists.</a:t>
          </a:r>
        </a:p>
      </dgm:t>
    </dgm:pt>
    <dgm:pt modelId="{0DE8CC15-66A2-4A3D-A0A9-4575D50FA5FC}" type="parTrans" cxnId="{DD3F14A9-B2B4-49E7-91DB-EA3D2B0FBAD8}">
      <dgm:prSet/>
      <dgm:spPr/>
      <dgm:t>
        <a:bodyPr/>
        <a:lstStyle/>
        <a:p>
          <a:endParaRPr lang="en-US"/>
        </a:p>
      </dgm:t>
    </dgm:pt>
    <dgm:pt modelId="{1DF064C9-703B-40B9-B98D-724FC873DA58}" type="sibTrans" cxnId="{DD3F14A9-B2B4-49E7-91DB-EA3D2B0FBAD8}">
      <dgm:prSet/>
      <dgm:spPr/>
      <dgm:t>
        <a:bodyPr/>
        <a:lstStyle/>
        <a:p>
          <a:endParaRPr lang="en-US"/>
        </a:p>
      </dgm:t>
    </dgm:pt>
    <dgm:pt modelId="{26E9D7F4-E867-4C64-B2DE-8AA63204BA5E}">
      <dgm:prSet phldrT="[Text]"/>
      <dgm:spPr>
        <a:ln>
          <a:solidFill>
            <a:srgbClr val="0FAB7D"/>
          </a:solidFill>
        </a:ln>
      </dgm:spPr>
      <dgm:t>
        <a:bodyPr/>
        <a:lstStyle/>
        <a:p>
          <a:r>
            <a:rPr lang="en-US" b="0" u="none" dirty="0"/>
            <a:t>Investors and Organizations.</a:t>
          </a:r>
        </a:p>
      </dgm:t>
    </dgm:pt>
    <dgm:pt modelId="{C6CA3383-F54E-413D-9A22-220B2F2F6BB9}" type="parTrans" cxnId="{295B8D4D-E435-4972-B38E-F7EA0933544D}">
      <dgm:prSet/>
      <dgm:spPr/>
      <dgm:t>
        <a:bodyPr/>
        <a:lstStyle/>
        <a:p>
          <a:endParaRPr lang="en-US"/>
        </a:p>
      </dgm:t>
    </dgm:pt>
    <dgm:pt modelId="{FEC07FEE-E45A-492B-BB05-731FD277E398}" type="sibTrans" cxnId="{295B8D4D-E435-4972-B38E-F7EA0933544D}">
      <dgm:prSet/>
      <dgm:spPr/>
      <dgm:t>
        <a:bodyPr/>
        <a:lstStyle/>
        <a:p>
          <a:endParaRPr lang="en-US"/>
        </a:p>
      </dgm:t>
    </dgm:pt>
    <dgm:pt modelId="{9BF7897A-A7DC-47B5-86F5-77AA5BBCF59A}">
      <dgm:prSet phldrT="[Text]"/>
      <dgm:spPr>
        <a:ln>
          <a:solidFill>
            <a:srgbClr val="0FAB7D"/>
          </a:solidFill>
        </a:ln>
      </dgm:spPr>
      <dgm:t>
        <a:bodyPr/>
        <a:lstStyle/>
        <a:p>
          <a:r>
            <a:rPr lang="en-US" b="0" u="none" dirty="0"/>
            <a:t>Government Leaders.</a:t>
          </a:r>
        </a:p>
      </dgm:t>
    </dgm:pt>
    <dgm:pt modelId="{D9661AF1-844F-4305-A8A4-5588C52E4C2C}" type="parTrans" cxnId="{20F9015A-F55A-4674-9DA0-F36E601155AA}">
      <dgm:prSet/>
      <dgm:spPr/>
      <dgm:t>
        <a:bodyPr/>
        <a:lstStyle/>
        <a:p>
          <a:endParaRPr lang="en-US"/>
        </a:p>
      </dgm:t>
    </dgm:pt>
    <dgm:pt modelId="{65739BD5-EB80-48DC-8306-D3C65DAE1F58}" type="sibTrans" cxnId="{20F9015A-F55A-4674-9DA0-F36E601155AA}">
      <dgm:prSet/>
      <dgm:spPr/>
      <dgm:t>
        <a:bodyPr/>
        <a:lstStyle/>
        <a:p>
          <a:endParaRPr lang="en-US"/>
        </a:p>
      </dgm:t>
    </dgm:pt>
    <dgm:pt modelId="{013E8191-5944-4A85-B0A1-84B1CA0668DA}">
      <dgm:prSet phldrT="[Text]"/>
      <dgm:spPr>
        <a:ln>
          <a:solidFill>
            <a:srgbClr val="0FAB7D"/>
          </a:solidFill>
        </a:ln>
      </dgm:spPr>
      <dgm:t>
        <a:bodyPr/>
        <a:lstStyle/>
        <a:p>
          <a:r>
            <a:rPr lang="en-US" b="0" u="none" dirty="0"/>
            <a:t>Data Analysts.</a:t>
          </a:r>
        </a:p>
      </dgm:t>
    </dgm:pt>
    <dgm:pt modelId="{DE23EFCC-DA42-4D04-8727-59F9C8693A45}" type="parTrans" cxnId="{1738AD60-4110-4825-B69D-74E2607B9DEC}">
      <dgm:prSet/>
      <dgm:spPr/>
      <dgm:t>
        <a:bodyPr/>
        <a:lstStyle/>
        <a:p>
          <a:endParaRPr lang="en-US"/>
        </a:p>
      </dgm:t>
    </dgm:pt>
    <dgm:pt modelId="{7F8C87DE-E10C-42D5-A9F6-423A7A468EF0}" type="sibTrans" cxnId="{1738AD60-4110-4825-B69D-74E2607B9DEC}">
      <dgm:prSet/>
      <dgm:spPr/>
      <dgm:t>
        <a:bodyPr/>
        <a:lstStyle/>
        <a:p>
          <a:endParaRPr lang="en-US"/>
        </a:p>
      </dgm:t>
    </dgm:pt>
    <dgm:pt modelId="{23C015B6-1EA5-46F0-9216-A9E2D3E3FFE7}">
      <dgm:prSet phldrT="[Text]"/>
      <dgm:spPr>
        <a:ln>
          <a:solidFill>
            <a:srgbClr val="0FAB7D"/>
          </a:solidFill>
        </a:ln>
      </dgm:spPr>
      <dgm:t>
        <a:bodyPr/>
        <a:lstStyle/>
        <a:p>
          <a:r>
            <a:rPr lang="en-US" dirty="0"/>
            <a:t>Layoffs trend Analysis</a:t>
          </a:r>
          <a:endParaRPr lang="en-US" b="1" u="sng" dirty="0"/>
        </a:p>
      </dgm:t>
    </dgm:pt>
    <dgm:pt modelId="{935514F4-35DC-44D6-AFCC-3F3A9A58046B}" type="parTrans" cxnId="{03887028-73D1-411F-8896-722378C3C92D}">
      <dgm:prSet/>
      <dgm:spPr/>
      <dgm:t>
        <a:bodyPr/>
        <a:lstStyle/>
        <a:p>
          <a:endParaRPr lang="en-US"/>
        </a:p>
      </dgm:t>
    </dgm:pt>
    <dgm:pt modelId="{96A93F37-0DC9-40FA-B5D9-0CA27749ACC1}" type="sibTrans" cxnId="{03887028-73D1-411F-8896-722378C3C92D}">
      <dgm:prSet/>
      <dgm:spPr/>
      <dgm:t>
        <a:bodyPr/>
        <a:lstStyle/>
        <a:p>
          <a:endParaRPr lang="en-US"/>
        </a:p>
      </dgm:t>
    </dgm:pt>
    <dgm:pt modelId="{70860A33-6310-43FC-B1EC-9DCAD2B8127A}">
      <dgm:prSet phldrT="[Text]"/>
      <dgm:spPr>
        <a:ln>
          <a:solidFill>
            <a:srgbClr val="0FAB7D"/>
          </a:solidFill>
        </a:ln>
      </dgm:spPr>
      <dgm:t>
        <a:bodyPr/>
        <a:lstStyle/>
        <a:p>
          <a:r>
            <a:rPr lang="en-US" dirty="0"/>
            <a:t>Geographical Layoffs Map distribution.</a:t>
          </a:r>
          <a:endParaRPr lang="en-US" b="1" u="sng" dirty="0"/>
        </a:p>
      </dgm:t>
    </dgm:pt>
    <dgm:pt modelId="{A9055FC6-E722-4368-9257-1372C846BFB8}" type="parTrans" cxnId="{7E79B746-CF95-4347-8614-1FB229337C0C}">
      <dgm:prSet/>
      <dgm:spPr/>
      <dgm:t>
        <a:bodyPr/>
        <a:lstStyle/>
        <a:p>
          <a:endParaRPr lang="en-US"/>
        </a:p>
      </dgm:t>
    </dgm:pt>
    <dgm:pt modelId="{C6646FBF-45BA-490B-AA34-26B0509B6EE1}" type="sibTrans" cxnId="{7E79B746-CF95-4347-8614-1FB229337C0C}">
      <dgm:prSet/>
      <dgm:spPr/>
      <dgm:t>
        <a:bodyPr/>
        <a:lstStyle/>
        <a:p>
          <a:endParaRPr lang="en-US"/>
        </a:p>
      </dgm:t>
    </dgm:pt>
    <dgm:pt modelId="{A7991BF3-E0FD-4860-9918-7981C8372ADC}">
      <dgm:prSet phldrT="[Text]"/>
      <dgm:spPr>
        <a:ln>
          <a:solidFill>
            <a:srgbClr val="0FAB7D"/>
          </a:solidFill>
        </a:ln>
      </dgm:spPr>
      <dgm:t>
        <a:bodyPr/>
        <a:lstStyle/>
        <a:p>
          <a:r>
            <a:rPr lang="en-US" dirty="0"/>
            <a:t>Average Layoffs Percentage.</a:t>
          </a:r>
          <a:endParaRPr lang="en-US" b="1" u="sng" dirty="0"/>
        </a:p>
      </dgm:t>
    </dgm:pt>
    <dgm:pt modelId="{C1E04298-E663-4860-8696-6E9AB9E4554B}" type="parTrans" cxnId="{4E228349-5810-487F-B49E-9F748771F0C2}">
      <dgm:prSet/>
      <dgm:spPr/>
      <dgm:t>
        <a:bodyPr/>
        <a:lstStyle/>
        <a:p>
          <a:endParaRPr lang="en-US"/>
        </a:p>
      </dgm:t>
    </dgm:pt>
    <dgm:pt modelId="{B402BDCD-6345-4D85-8266-83DD3E65B2D0}" type="sibTrans" cxnId="{4E228349-5810-487F-B49E-9F748771F0C2}">
      <dgm:prSet/>
      <dgm:spPr/>
      <dgm:t>
        <a:bodyPr/>
        <a:lstStyle/>
        <a:p>
          <a:endParaRPr lang="en-US"/>
        </a:p>
      </dgm:t>
    </dgm:pt>
    <dgm:pt modelId="{8854C01D-4BB2-4B07-86D4-D5D633F1A2F6}">
      <dgm:prSet phldrT="[Text]"/>
      <dgm:spPr>
        <a:ln>
          <a:solidFill>
            <a:srgbClr val="0FAB7D"/>
          </a:solidFill>
        </a:ln>
      </dgm:spPr>
      <dgm:t>
        <a:bodyPr/>
        <a:lstStyle/>
        <a:p>
          <a:r>
            <a:rPr lang="en-US" dirty="0"/>
            <a:t>Data sharing and generating reports.</a:t>
          </a:r>
          <a:endParaRPr lang="en-US" b="1" u="sng" dirty="0"/>
        </a:p>
      </dgm:t>
    </dgm:pt>
    <dgm:pt modelId="{1A9FB55F-9274-478A-9F63-6EE79E4E187B}" type="parTrans" cxnId="{7008D3E8-785D-41B0-869C-729120BFD128}">
      <dgm:prSet/>
      <dgm:spPr/>
      <dgm:t>
        <a:bodyPr/>
        <a:lstStyle/>
        <a:p>
          <a:endParaRPr lang="en-US"/>
        </a:p>
      </dgm:t>
    </dgm:pt>
    <dgm:pt modelId="{D63ED407-15F2-4445-B4F4-B8ECA974A771}" type="sibTrans" cxnId="{7008D3E8-785D-41B0-869C-729120BFD128}">
      <dgm:prSet/>
      <dgm:spPr/>
      <dgm:t>
        <a:bodyPr/>
        <a:lstStyle/>
        <a:p>
          <a:endParaRPr lang="en-US"/>
        </a:p>
      </dgm:t>
    </dgm:pt>
    <dgm:pt modelId="{4512AAD5-0491-4F18-90EA-B6617E9B9FA2}" type="pres">
      <dgm:prSet presAssocID="{79929E89-EC59-420C-AEDA-7B1362230251}" presName="linearFlow" presStyleCnt="0">
        <dgm:presLayoutVars>
          <dgm:dir/>
          <dgm:animLvl val="lvl"/>
          <dgm:resizeHandles/>
        </dgm:presLayoutVars>
      </dgm:prSet>
      <dgm:spPr/>
    </dgm:pt>
    <dgm:pt modelId="{956C909A-6FD4-403A-A51E-00A3CB99A6ED}" type="pres">
      <dgm:prSet presAssocID="{9E648233-0D3C-416B-9E3E-F1ED97C13B02}" presName="compositeNode" presStyleCnt="0">
        <dgm:presLayoutVars>
          <dgm:bulletEnabled val="1"/>
        </dgm:presLayoutVars>
      </dgm:prSet>
      <dgm:spPr/>
    </dgm:pt>
    <dgm:pt modelId="{94F046E7-4073-41A4-A67E-5AD2793A3100}" type="pres">
      <dgm:prSet presAssocID="{9E648233-0D3C-416B-9E3E-F1ED97C13B02}" presName="image" presStyleLbl="fgImgPlace1" presStyleIdx="0" presStyleCnt="3"/>
      <dgm:spPr>
        <a:blipFill dpi="0" rotWithShape="1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</a:blip>
          <a:srcRect/>
          <a:stretch>
            <a:fillRect l="-93795" t="-13159" r="-7671" b="2"/>
          </a:stretch>
        </a:blipFill>
      </dgm:spPr>
    </dgm:pt>
    <dgm:pt modelId="{187E32B4-5C28-4FA5-91AD-B2B89357CE5F}" type="pres">
      <dgm:prSet presAssocID="{9E648233-0D3C-416B-9E3E-F1ED97C13B02}" presName="childNode" presStyleLbl="node1" presStyleIdx="0" presStyleCnt="3">
        <dgm:presLayoutVars>
          <dgm:bulletEnabled val="1"/>
        </dgm:presLayoutVars>
      </dgm:prSet>
      <dgm:spPr/>
    </dgm:pt>
    <dgm:pt modelId="{5D0208C8-2FAB-42CA-AC02-C070945EE9F3}" type="pres">
      <dgm:prSet presAssocID="{9E648233-0D3C-416B-9E3E-F1ED97C13B02}" presName="parentNode" presStyleLbl="revTx" presStyleIdx="0" presStyleCnt="3">
        <dgm:presLayoutVars>
          <dgm:chMax val="0"/>
          <dgm:bulletEnabled val="1"/>
        </dgm:presLayoutVars>
      </dgm:prSet>
      <dgm:spPr/>
    </dgm:pt>
    <dgm:pt modelId="{A428E1D0-2684-476B-BA3F-844C93E7128A}" type="pres">
      <dgm:prSet presAssocID="{6BC1512D-3D9C-4124-8D98-A2D6129826B5}" presName="sibTrans" presStyleCnt="0"/>
      <dgm:spPr/>
    </dgm:pt>
    <dgm:pt modelId="{68BA54CE-59B5-49CE-A76B-86F34E71D6F8}" type="pres">
      <dgm:prSet presAssocID="{FCBEEFAB-2E74-419E-AFAE-FC14FC8B2F44}" presName="compositeNode" presStyleCnt="0">
        <dgm:presLayoutVars>
          <dgm:bulletEnabled val="1"/>
        </dgm:presLayoutVars>
      </dgm:prSet>
      <dgm:spPr/>
    </dgm:pt>
    <dgm:pt modelId="{553D0BCA-4900-452E-9C14-51DFC1ED9851}" type="pres">
      <dgm:prSet presAssocID="{FCBEEFAB-2E74-419E-AFAE-FC14FC8B2F44}" presName="image" presStyleLbl="fgImgPlace1" presStyleIdx="1" presStyleCnt="3"/>
      <dgm:spPr>
        <a:blipFill rotWithShape="1">
          <a:blip xmlns:r="http://schemas.openxmlformats.org/officeDocument/2006/relationships" r:embed="rId2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</a:blip>
          <a:srcRect/>
          <a:stretch>
            <a:fillRect l="-9000" r="-9000"/>
          </a:stretch>
        </a:blipFill>
      </dgm:spPr>
    </dgm:pt>
    <dgm:pt modelId="{8562FA5C-7DAB-4E35-8B28-160D81A40E9B}" type="pres">
      <dgm:prSet presAssocID="{FCBEEFAB-2E74-419E-AFAE-FC14FC8B2F44}" presName="childNode" presStyleLbl="node1" presStyleIdx="1" presStyleCnt="3">
        <dgm:presLayoutVars>
          <dgm:bulletEnabled val="1"/>
        </dgm:presLayoutVars>
      </dgm:prSet>
      <dgm:spPr/>
    </dgm:pt>
    <dgm:pt modelId="{CE5E2559-E132-4690-A892-67A1D8A3403B}" type="pres">
      <dgm:prSet presAssocID="{FCBEEFAB-2E74-419E-AFAE-FC14FC8B2F44}" presName="parentNode" presStyleLbl="revTx" presStyleIdx="1" presStyleCnt="3">
        <dgm:presLayoutVars>
          <dgm:chMax val="0"/>
          <dgm:bulletEnabled val="1"/>
        </dgm:presLayoutVars>
      </dgm:prSet>
      <dgm:spPr/>
    </dgm:pt>
    <dgm:pt modelId="{BC8919E9-76B3-4E92-9F64-345BA610F7E0}" type="pres">
      <dgm:prSet presAssocID="{C95FA4B6-6522-4D3A-A5B1-3500AD2A4740}" presName="sibTrans" presStyleCnt="0"/>
      <dgm:spPr/>
    </dgm:pt>
    <dgm:pt modelId="{A84FDC05-EF93-4B22-A928-6591294A20CB}" type="pres">
      <dgm:prSet presAssocID="{5FD36475-FB00-41DE-82A6-F3A5A95A19AA}" presName="compositeNode" presStyleCnt="0">
        <dgm:presLayoutVars>
          <dgm:bulletEnabled val="1"/>
        </dgm:presLayoutVars>
      </dgm:prSet>
      <dgm:spPr/>
    </dgm:pt>
    <dgm:pt modelId="{7EB705C5-0849-4834-AA93-AF8BA70864F7}" type="pres">
      <dgm:prSet presAssocID="{5FD36475-FB00-41DE-82A6-F3A5A95A19AA}" presName="image" presStyleLbl="fgImgPlace1" presStyleIdx="2" presStyleCnt="3"/>
      <dgm:spPr>
        <a:blipFill rotWithShape="1">
          <a:blip xmlns:r="http://schemas.openxmlformats.org/officeDocument/2006/relationships" r:embed="rId3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</a:blip>
          <a:srcRect/>
          <a:stretch>
            <a:fillRect l="-33000" r="-33000"/>
          </a:stretch>
        </a:blipFill>
      </dgm:spPr>
    </dgm:pt>
    <dgm:pt modelId="{32122930-13B8-4E42-BF5A-CBFDB36B540A}" type="pres">
      <dgm:prSet presAssocID="{5FD36475-FB00-41DE-82A6-F3A5A95A19AA}" presName="childNode" presStyleLbl="node1" presStyleIdx="2" presStyleCnt="3">
        <dgm:presLayoutVars>
          <dgm:bulletEnabled val="1"/>
        </dgm:presLayoutVars>
      </dgm:prSet>
      <dgm:spPr/>
    </dgm:pt>
    <dgm:pt modelId="{787FF644-2E57-4377-B512-50C77992FBD7}" type="pres">
      <dgm:prSet presAssocID="{5FD36475-FB00-41DE-82A6-F3A5A95A19AA}" presName="parentNode" presStyleLbl="revTx" presStyleIdx="2" presStyleCnt="3">
        <dgm:presLayoutVars>
          <dgm:chMax val="0"/>
          <dgm:bulletEnabled val="1"/>
        </dgm:presLayoutVars>
      </dgm:prSet>
      <dgm:spPr/>
    </dgm:pt>
  </dgm:ptLst>
  <dgm:cxnLst>
    <dgm:cxn modelId="{E04C120F-F4F8-49B9-A0C1-53EE92BA9239}" type="presOf" srcId="{A7991BF3-E0FD-4860-9918-7981C8372ADC}" destId="{8562FA5C-7DAB-4E35-8B28-160D81A40E9B}" srcOrd="0" destOrd="3" presId="urn:microsoft.com/office/officeart/2005/8/layout/hList2"/>
    <dgm:cxn modelId="{B9AC7F12-597B-4E73-A7A4-D330E12AB2A3}" srcId="{79929E89-EC59-420C-AEDA-7B1362230251}" destId="{5FD36475-FB00-41DE-82A6-F3A5A95A19AA}" srcOrd="2" destOrd="0" parTransId="{9BBA50FA-3924-44D0-919A-C61A4464C07D}" sibTransId="{F5477A51-3E88-42A8-A45F-253A499D593C}"/>
    <dgm:cxn modelId="{E253FD25-ECA2-4528-80E4-89819D44F1C5}" srcId="{FCBEEFAB-2E74-419E-AFAE-FC14FC8B2F44}" destId="{7C67168C-9FD6-4067-8A95-DDEB741153F1}" srcOrd="0" destOrd="0" parTransId="{928C27CC-F7D9-491E-A966-FDEAB2BA7F19}" sibTransId="{A4C3F2D1-F4E8-4FE2-8FA8-D03317633A3C}"/>
    <dgm:cxn modelId="{03887028-73D1-411F-8896-722378C3C92D}" srcId="{FCBEEFAB-2E74-419E-AFAE-FC14FC8B2F44}" destId="{23C015B6-1EA5-46F0-9216-A9E2D3E3FFE7}" srcOrd="1" destOrd="0" parTransId="{935514F4-35DC-44D6-AFCC-3F3A9A58046B}" sibTransId="{96A93F37-0DC9-40FA-B5D9-0CA27749ACC1}"/>
    <dgm:cxn modelId="{0EAE412A-A590-402E-B1F8-069C2AF5BE3D}" type="presOf" srcId="{9E648233-0D3C-416B-9E3E-F1ED97C13B02}" destId="{5D0208C8-2FAB-42CA-AC02-C070945EE9F3}" srcOrd="0" destOrd="0" presId="urn:microsoft.com/office/officeart/2005/8/layout/hList2"/>
    <dgm:cxn modelId="{3BFF8F2E-44B8-4D50-B17B-6CD85BAE1250}" type="presOf" srcId="{26E9D7F4-E867-4C64-B2DE-8AA63204BA5E}" destId="{187E32B4-5C28-4FA5-91AD-B2B89357CE5F}" srcOrd="0" destOrd="3" presId="urn:microsoft.com/office/officeart/2005/8/layout/hList2"/>
    <dgm:cxn modelId="{49F82A39-BA08-41CE-BE92-0750401D45B5}" srcId="{9E648233-0D3C-416B-9E3E-F1ED97C13B02}" destId="{2C4EE7C1-27F6-4402-8024-9CC3B11DCABA}" srcOrd="0" destOrd="0" parTransId="{05DD2E69-E1AC-4F09-9865-FAD3E8630E29}" sibTransId="{9FB8EA26-15EF-4109-AD3C-5E5D8B479EB3}"/>
    <dgm:cxn modelId="{431EF03F-325F-49B1-969A-4C5542E25893}" type="presOf" srcId="{8854C01D-4BB2-4B07-86D4-D5D633F1A2F6}" destId="{8562FA5C-7DAB-4E35-8B28-160D81A40E9B}" srcOrd="0" destOrd="4" presId="urn:microsoft.com/office/officeart/2005/8/layout/hList2"/>
    <dgm:cxn modelId="{1738AD60-4110-4825-B69D-74E2607B9DEC}" srcId="{9E648233-0D3C-416B-9E3E-F1ED97C13B02}" destId="{013E8191-5944-4A85-B0A1-84B1CA0668DA}" srcOrd="5" destOrd="0" parTransId="{DE23EFCC-DA42-4D04-8727-59F9C8693A45}" sibTransId="{7F8C87DE-E10C-42D5-A9F6-423A7A468EF0}"/>
    <dgm:cxn modelId="{A747C565-E67F-4C73-8640-F78A49C2D158}" type="presOf" srcId="{013E8191-5944-4A85-B0A1-84B1CA0668DA}" destId="{187E32B4-5C28-4FA5-91AD-B2B89357CE5F}" srcOrd="0" destOrd="5" presId="urn:microsoft.com/office/officeart/2005/8/layout/hList2"/>
    <dgm:cxn modelId="{7E79B746-CF95-4347-8614-1FB229337C0C}" srcId="{FCBEEFAB-2E74-419E-AFAE-FC14FC8B2F44}" destId="{70860A33-6310-43FC-B1EC-9DCAD2B8127A}" srcOrd="2" destOrd="0" parTransId="{A9055FC6-E722-4368-9257-1372C846BFB8}" sibTransId="{C6646FBF-45BA-490B-AA34-26B0509B6EE1}"/>
    <dgm:cxn modelId="{4E228349-5810-487F-B49E-9F748771F0C2}" srcId="{FCBEEFAB-2E74-419E-AFAE-FC14FC8B2F44}" destId="{A7991BF3-E0FD-4860-9918-7981C8372ADC}" srcOrd="3" destOrd="0" parTransId="{C1E04298-E663-4860-8696-6E9AB9E4554B}" sibTransId="{B402BDCD-6345-4D85-8266-83DD3E65B2D0}"/>
    <dgm:cxn modelId="{3B27B569-8BF8-4324-A7F3-1562A2C17EDE}" srcId="{9E648233-0D3C-416B-9E3E-F1ED97C13B02}" destId="{6AEF76AB-C79D-41DA-BA2D-9FE8F2CF779B}" srcOrd="1" destOrd="0" parTransId="{2941B42D-3C2F-4A5E-8786-65037EF344B4}" sibTransId="{40ACD89B-921E-477D-A972-A953AB87B841}"/>
    <dgm:cxn modelId="{362F696C-65D8-44E7-AF9A-10F427A0F5E1}" type="presOf" srcId="{70860A33-6310-43FC-B1EC-9DCAD2B8127A}" destId="{8562FA5C-7DAB-4E35-8B28-160D81A40E9B}" srcOrd="0" destOrd="2" presId="urn:microsoft.com/office/officeart/2005/8/layout/hList2"/>
    <dgm:cxn modelId="{2334434D-CB60-4DD8-9C4E-7C57C0DF1E6A}" type="presOf" srcId="{09143761-9387-42FF-98FD-15286A4A0341}" destId="{187E32B4-5C28-4FA5-91AD-B2B89357CE5F}" srcOrd="0" destOrd="2" presId="urn:microsoft.com/office/officeart/2005/8/layout/hList2"/>
    <dgm:cxn modelId="{295B8D4D-E435-4972-B38E-F7EA0933544D}" srcId="{9E648233-0D3C-416B-9E3E-F1ED97C13B02}" destId="{26E9D7F4-E867-4C64-B2DE-8AA63204BA5E}" srcOrd="3" destOrd="0" parTransId="{C6CA3383-F54E-413D-9A22-220B2F2F6BB9}" sibTransId="{FEC07FEE-E45A-492B-BB05-731FD277E398}"/>
    <dgm:cxn modelId="{9DE94C58-22E5-4EE8-AF4C-3BE6A27F6A94}" type="presOf" srcId="{2C4EE7C1-27F6-4402-8024-9CC3B11DCABA}" destId="{187E32B4-5C28-4FA5-91AD-B2B89357CE5F}" srcOrd="0" destOrd="0" presId="urn:microsoft.com/office/officeart/2005/8/layout/hList2"/>
    <dgm:cxn modelId="{20F9015A-F55A-4674-9DA0-F36E601155AA}" srcId="{9E648233-0D3C-416B-9E3E-F1ED97C13B02}" destId="{9BF7897A-A7DC-47B5-86F5-77AA5BBCF59A}" srcOrd="4" destOrd="0" parTransId="{D9661AF1-844F-4305-A8A4-5588C52E4C2C}" sibTransId="{65739BD5-EB80-48DC-8306-D3C65DAE1F58}"/>
    <dgm:cxn modelId="{87DA087D-3FA1-486D-996C-648DFC253627}" type="presOf" srcId="{5FD36475-FB00-41DE-82A6-F3A5A95A19AA}" destId="{787FF644-2E57-4377-B512-50C77992FBD7}" srcOrd="0" destOrd="0" presId="urn:microsoft.com/office/officeart/2005/8/layout/hList2"/>
    <dgm:cxn modelId="{6B4EF18D-59ED-4880-9159-27716619A850}" type="presOf" srcId="{DB672061-83FF-4C1F-923F-1CC1FE94B5BB}" destId="{32122930-13B8-4E42-BF5A-CBFDB36B540A}" srcOrd="0" destOrd="0" presId="urn:microsoft.com/office/officeart/2005/8/layout/hList2"/>
    <dgm:cxn modelId="{97F39BA0-E213-42DE-A3B7-5D54C1CF7E18}" srcId="{79929E89-EC59-420C-AEDA-7B1362230251}" destId="{9E648233-0D3C-416B-9E3E-F1ED97C13B02}" srcOrd="0" destOrd="0" parTransId="{391995C6-456D-4644-817E-E7D5D7C34995}" sibTransId="{6BC1512D-3D9C-4124-8D98-A2D6129826B5}"/>
    <dgm:cxn modelId="{DD3F14A9-B2B4-49E7-91DB-EA3D2B0FBAD8}" srcId="{9E648233-0D3C-416B-9E3E-F1ED97C13B02}" destId="{09143761-9387-42FF-98FD-15286A4A0341}" srcOrd="2" destOrd="0" parTransId="{0DE8CC15-66A2-4A3D-A0A9-4575D50FA5FC}" sibTransId="{1DF064C9-703B-40B9-B98D-724FC873DA58}"/>
    <dgm:cxn modelId="{5C94E0AC-2405-4442-B01F-60A318D7E5D1}" type="presOf" srcId="{7C67168C-9FD6-4067-8A95-DDEB741153F1}" destId="{8562FA5C-7DAB-4E35-8B28-160D81A40E9B}" srcOrd="0" destOrd="0" presId="urn:microsoft.com/office/officeart/2005/8/layout/hList2"/>
    <dgm:cxn modelId="{D95412B8-ACD1-4F18-A73A-1BECA92B7D52}" srcId="{79929E89-EC59-420C-AEDA-7B1362230251}" destId="{FCBEEFAB-2E74-419E-AFAE-FC14FC8B2F44}" srcOrd="1" destOrd="0" parTransId="{77F41F0B-7333-4765-9AF7-2EAC3DE76B1D}" sibTransId="{C95FA4B6-6522-4D3A-A5B1-3500AD2A4740}"/>
    <dgm:cxn modelId="{DCE328BD-A54A-49F9-9613-CECFB8AD19F7}" type="presOf" srcId="{9BF7897A-A7DC-47B5-86F5-77AA5BBCF59A}" destId="{187E32B4-5C28-4FA5-91AD-B2B89357CE5F}" srcOrd="0" destOrd="4" presId="urn:microsoft.com/office/officeart/2005/8/layout/hList2"/>
    <dgm:cxn modelId="{0D7A7FD7-6164-4F00-95FD-050A6C6F2E84}" type="presOf" srcId="{23C015B6-1EA5-46F0-9216-A9E2D3E3FFE7}" destId="{8562FA5C-7DAB-4E35-8B28-160D81A40E9B}" srcOrd="0" destOrd="1" presId="urn:microsoft.com/office/officeart/2005/8/layout/hList2"/>
    <dgm:cxn modelId="{E695F9D9-B282-4994-B197-7CDF2A98AF2E}" type="presOf" srcId="{FCBEEFAB-2E74-419E-AFAE-FC14FC8B2F44}" destId="{CE5E2559-E132-4690-A892-67A1D8A3403B}" srcOrd="0" destOrd="0" presId="urn:microsoft.com/office/officeart/2005/8/layout/hList2"/>
    <dgm:cxn modelId="{467E8CDC-26B4-403A-8815-3372D8058489}" srcId="{5FD36475-FB00-41DE-82A6-F3A5A95A19AA}" destId="{DB672061-83FF-4C1F-923F-1CC1FE94B5BB}" srcOrd="0" destOrd="0" parTransId="{B05B2FFB-94C5-42B6-BC73-40ABF0F04CE0}" sibTransId="{A9791834-F32E-4BD3-816A-6D2B0CB37233}"/>
    <dgm:cxn modelId="{26249FE0-3878-468A-95BA-5701E56F5E98}" type="presOf" srcId="{79929E89-EC59-420C-AEDA-7B1362230251}" destId="{4512AAD5-0491-4F18-90EA-B6617E9B9FA2}" srcOrd="0" destOrd="0" presId="urn:microsoft.com/office/officeart/2005/8/layout/hList2"/>
    <dgm:cxn modelId="{7008D3E8-785D-41B0-869C-729120BFD128}" srcId="{FCBEEFAB-2E74-419E-AFAE-FC14FC8B2F44}" destId="{8854C01D-4BB2-4B07-86D4-D5D633F1A2F6}" srcOrd="4" destOrd="0" parTransId="{1A9FB55F-9274-478A-9F63-6EE79E4E187B}" sibTransId="{D63ED407-15F2-4445-B4F4-B8ECA974A771}"/>
    <dgm:cxn modelId="{F32850EB-73FB-4438-AF17-E0B2D3949E0A}" type="presOf" srcId="{6AEF76AB-C79D-41DA-BA2D-9FE8F2CF779B}" destId="{187E32B4-5C28-4FA5-91AD-B2B89357CE5F}" srcOrd="0" destOrd="1" presId="urn:microsoft.com/office/officeart/2005/8/layout/hList2"/>
    <dgm:cxn modelId="{AD7E6B64-9E71-4B4F-AE13-B43BC15789AC}" type="presParOf" srcId="{4512AAD5-0491-4F18-90EA-B6617E9B9FA2}" destId="{956C909A-6FD4-403A-A51E-00A3CB99A6ED}" srcOrd="0" destOrd="0" presId="urn:microsoft.com/office/officeart/2005/8/layout/hList2"/>
    <dgm:cxn modelId="{8F780A06-8870-47A2-AD7A-D97F18B1A246}" type="presParOf" srcId="{956C909A-6FD4-403A-A51E-00A3CB99A6ED}" destId="{94F046E7-4073-41A4-A67E-5AD2793A3100}" srcOrd="0" destOrd="0" presId="urn:microsoft.com/office/officeart/2005/8/layout/hList2"/>
    <dgm:cxn modelId="{C2A2C379-84C5-4626-9CC3-FFC18EFA780D}" type="presParOf" srcId="{956C909A-6FD4-403A-A51E-00A3CB99A6ED}" destId="{187E32B4-5C28-4FA5-91AD-B2B89357CE5F}" srcOrd="1" destOrd="0" presId="urn:microsoft.com/office/officeart/2005/8/layout/hList2"/>
    <dgm:cxn modelId="{E19C035C-79D7-4AA2-B467-E7B88C859296}" type="presParOf" srcId="{956C909A-6FD4-403A-A51E-00A3CB99A6ED}" destId="{5D0208C8-2FAB-42CA-AC02-C070945EE9F3}" srcOrd="2" destOrd="0" presId="urn:microsoft.com/office/officeart/2005/8/layout/hList2"/>
    <dgm:cxn modelId="{0AE6411F-923F-4808-B3E0-F4CEF7504C0F}" type="presParOf" srcId="{4512AAD5-0491-4F18-90EA-B6617E9B9FA2}" destId="{A428E1D0-2684-476B-BA3F-844C93E7128A}" srcOrd="1" destOrd="0" presId="urn:microsoft.com/office/officeart/2005/8/layout/hList2"/>
    <dgm:cxn modelId="{A80DE54F-52B9-40DD-AAED-6FEBC3099EEF}" type="presParOf" srcId="{4512AAD5-0491-4F18-90EA-B6617E9B9FA2}" destId="{68BA54CE-59B5-49CE-A76B-86F34E71D6F8}" srcOrd="2" destOrd="0" presId="urn:microsoft.com/office/officeart/2005/8/layout/hList2"/>
    <dgm:cxn modelId="{5F030904-B1A2-4DE6-89B5-51DFA78417E2}" type="presParOf" srcId="{68BA54CE-59B5-49CE-A76B-86F34E71D6F8}" destId="{553D0BCA-4900-452E-9C14-51DFC1ED9851}" srcOrd="0" destOrd="0" presId="urn:microsoft.com/office/officeart/2005/8/layout/hList2"/>
    <dgm:cxn modelId="{F1282897-093E-44B6-BD7B-D0CA9A4B8BEA}" type="presParOf" srcId="{68BA54CE-59B5-49CE-A76B-86F34E71D6F8}" destId="{8562FA5C-7DAB-4E35-8B28-160D81A40E9B}" srcOrd="1" destOrd="0" presId="urn:microsoft.com/office/officeart/2005/8/layout/hList2"/>
    <dgm:cxn modelId="{451A3939-97DB-4516-BFD3-18BEBE8FD8B7}" type="presParOf" srcId="{68BA54CE-59B5-49CE-A76B-86F34E71D6F8}" destId="{CE5E2559-E132-4690-A892-67A1D8A3403B}" srcOrd="2" destOrd="0" presId="urn:microsoft.com/office/officeart/2005/8/layout/hList2"/>
    <dgm:cxn modelId="{83FDA4F1-182D-4C27-A58C-1B832E3ADD8D}" type="presParOf" srcId="{4512AAD5-0491-4F18-90EA-B6617E9B9FA2}" destId="{BC8919E9-76B3-4E92-9F64-345BA610F7E0}" srcOrd="3" destOrd="0" presId="urn:microsoft.com/office/officeart/2005/8/layout/hList2"/>
    <dgm:cxn modelId="{F60C26D3-740C-47E6-87EF-9C2239EE95BA}" type="presParOf" srcId="{4512AAD5-0491-4F18-90EA-B6617E9B9FA2}" destId="{A84FDC05-EF93-4B22-A928-6591294A20CB}" srcOrd="4" destOrd="0" presId="urn:microsoft.com/office/officeart/2005/8/layout/hList2"/>
    <dgm:cxn modelId="{0A190164-DF80-420B-8269-014644C9F87F}" type="presParOf" srcId="{A84FDC05-EF93-4B22-A928-6591294A20CB}" destId="{7EB705C5-0849-4834-AA93-AF8BA70864F7}" srcOrd="0" destOrd="0" presId="urn:microsoft.com/office/officeart/2005/8/layout/hList2"/>
    <dgm:cxn modelId="{F3EE9699-F3F8-4856-9745-63948B89EAE0}" type="presParOf" srcId="{A84FDC05-EF93-4B22-A928-6591294A20CB}" destId="{32122930-13B8-4E42-BF5A-CBFDB36B540A}" srcOrd="1" destOrd="0" presId="urn:microsoft.com/office/officeart/2005/8/layout/hList2"/>
    <dgm:cxn modelId="{396999E2-663F-4620-96F7-974FE2C3C216}" type="presParOf" srcId="{A84FDC05-EF93-4B22-A928-6591294A20CB}" destId="{787FF644-2E57-4377-B512-50C77992FBD7}" srcOrd="2" destOrd="0" presId="urn:microsoft.com/office/officeart/2005/8/layout/hList2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9929E89-EC59-420C-AEDA-7B1362230251}" type="doc">
      <dgm:prSet loTypeId="urn:microsoft.com/office/officeart/2005/8/layout/hList2" loCatId="list" qsTypeId="urn:microsoft.com/office/officeart/2005/8/quickstyle/3d3" qsCatId="3D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9E648233-0D3C-416B-9E3E-F1ED97C13B02}">
      <dgm:prSet phldrT="[Text]"/>
      <dgm:spPr/>
      <dgm:t>
        <a:bodyPr/>
        <a:lstStyle/>
        <a:p>
          <a:r>
            <a:rPr lang="en-US" b="1" dirty="0">
              <a:solidFill>
                <a:srgbClr val="1869A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Average Layoffs Percentage</a:t>
          </a:r>
        </a:p>
      </dgm:t>
    </dgm:pt>
    <dgm:pt modelId="{391995C6-456D-4644-817E-E7D5D7C34995}" type="parTrans" cxnId="{97F39BA0-E213-42DE-A3B7-5D54C1CF7E18}">
      <dgm:prSet/>
      <dgm:spPr/>
      <dgm:t>
        <a:bodyPr/>
        <a:lstStyle/>
        <a:p>
          <a:endParaRPr lang="en-US"/>
        </a:p>
      </dgm:t>
    </dgm:pt>
    <dgm:pt modelId="{6BC1512D-3D9C-4124-8D98-A2D6129826B5}" type="sibTrans" cxnId="{97F39BA0-E213-42DE-A3B7-5D54C1CF7E18}">
      <dgm:prSet/>
      <dgm:spPr/>
      <dgm:t>
        <a:bodyPr/>
        <a:lstStyle/>
        <a:p>
          <a:endParaRPr lang="en-US"/>
        </a:p>
      </dgm:t>
    </dgm:pt>
    <dgm:pt modelId="{2C4EE7C1-27F6-4402-8024-9CC3B11DCABA}">
      <dgm:prSet phldrT="[Text]"/>
      <dgm:spPr>
        <a:ln>
          <a:solidFill>
            <a:srgbClr val="0FAB7D"/>
          </a:solidFill>
        </a:ln>
      </dgm:spPr>
      <dgm:t>
        <a:bodyPr/>
        <a:lstStyle/>
        <a:p>
          <a:pPr>
            <a:buNone/>
          </a:pPr>
          <a:r>
            <a:rPr lang="en-US" b="1" u="sng" dirty="0">
              <a:solidFill>
                <a:srgbClr val="0FAB7D"/>
              </a:solidFill>
            </a:rPr>
            <a:t>Uncovering  and acknowledge of the Layoffs Average within companies and industries:</a:t>
          </a:r>
        </a:p>
      </dgm:t>
    </dgm:pt>
    <dgm:pt modelId="{05DD2E69-E1AC-4F09-9865-FAD3E8630E29}" type="parTrans" cxnId="{49F82A39-BA08-41CE-BE92-0750401D45B5}">
      <dgm:prSet/>
      <dgm:spPr/>
      <dgm:t>
        <a:bodyPr/>
        <a:lstStyle/>
        <a:p>
          <a:endParaRPr lang="en-US"/>
        </a:p>
      </dgm:t>
    </dgm:pt>
    <dgm:pt modelId="{9FB8EA26-15EF-4109-AD3C-5E5D8B479EB3}" type="sibTrans" cxnId="{49F82A39-BA08-41CE-BE92-0750401D45B5}">
      <dgm:prSet/>
      <dgm:spPr/>
      <dgm:t>
        <a:bodyPr/>
        <a:lstStyle/>
        <a:p>
          <a:endParaRPr lang="en-US"/>
        </a:p>
      </dgm:t>
    </dgm:pt>
    <dgm:pt modelId="{FCBEEFAB-2E74-419E-AFAE-FC14FC8B2F44}">
      <dgm:prSet phldrT="[Text]" custT="1"/>
      <dgm:spPr/>
      <dgm:t>
        <a:bodyPr/>
        <a:lstStyle/>
        <a:p>
          <a:r>
            <a:rPr lang="en-US" sz="2400" b="1" kern="1200" dirty="0">
              <a:solidFill>
                <a:srgbClr val="1869A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/>
              <a:ea typeface="+mn-ea"/>
              <a:cs typeface="+mn-cs"/>
            </a:rPr>
            <a:t>Geographical Layoffs Map </a:t>
          </a:r>
          <a:r>
            <a:rPr lang="en-US" sz="2400" b="1" kern="1200" dirty="0" err="1">
              <a:solidFill>
                <a:srgbClr val="1869A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/>
              <a:ea typeface="+mn-ea"/>
              <a:cs typeface="+mn-cs"/>
            </a:rPr>
            <a:t>distr</a:t>
          </a:r>
          <a:endParaRPr lang="en-US" sz="2400" b="1" kern="1200" dirty="0">
            <a:solidFill>
              <a:srgbClr val="1869A6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alibri" panose="020F0502020204030204"/>
            <a:ea typeface="+mn-ea"/>
            <a:cs typeface="+mn-cs"/>
          </a:endParaRPr>
        </a:p>
      </dgm:t>
    </dgm:pt>
    <dgm:pt modelId="{77F41F0B-7333-4765-9AF7-2EAC3DE76B1D}" type="parTrans" cxnId="{D95412B8-ACD1-4F18-A73A-1BECA92B7D52}">
      <dgm:prSet/>
      <dgm:spPr/>
      <dgm:t>
        <a:bodyPr/>
        <a:lstStyle/>
        <a:p>
          <a:endParaRPr lang="en-US"/>
        </a:p>
      </dgm:t>
    </dgm:pt>
    <dgm:pt modelId="{C95FA4B6-6522-4D3A-A5B1-3500AD2A4740}" type="sibTrans" cxnId="{D95412B8-ACD1-4F18-A73A-1BECA92B7D52}">
      <dgm:prSet/>
      <dgm:spPr/>
      <dgm:t>
        <a:bodyPr/>
        <a:lstStyle/>
        <a:p>
          <a:endParaRPr lang="en-US"/>
        </a:p>
      </dgm:t>
    </dgm:pt>
    <dgm:pt modelId="{7C67168C-9FD6-4067-8A95-DDEB741153F1}">
      <dgm:prSet phldrT="[Text]"/>
      <dgm:spPr>
        <a:ln>
          <a:solidFill>
            <a:srgbClr val="0FAB7D"/>
          </a:solidFill>
        </a:ln>
      </dgm:spPr>
      <dgm:t>
        <a:bodyPr/>
        <a:lstStyle/>
        <a:p>
          <a:r>
            <a:rPr lang="en-US" b="1" u="sng" dirty="0">
              <a:solidFill>
                <a:srgbClr val="0FAB7D"/>
              </a:solidFill>
              <a:latin typeface="Söhne"/>
            </a:rPr>
            <a:t>Map distribution </a:t>
          </a:r>
          <a:r>
            <a:rPr lang="en-US" b="1" dirty="0">
              <a:solidFill>
                <a:srgbClr val="0D0D0D"/>
              </a:solidFill>
              <a:latin typeface="Söhne"/>
            </a:rPr>
            <a:t>illustrate </a:t>
          </a:r>
          <a:r>
            <a:rPr lang="en-US" dirty="0"/>
            <a:t>Layoffs affected regions and require interventions</a:t>
          </a:r>
          <a:endParaRPr lang="en-US" b="1" u="sng" dirty="0"/>
        </a:p>
      </dgm:t>
    </dgm:pt>
    <dgm:pt modelId="{928C27CC-F7D9-491E-A966-FDEAB2BA7F19}" type="parTrans" cxnId="{E253FD25-ECA2-4528-80E4-89819D44F1C5}">
      <dgm:prSet/>
      <dgm:spPr/>
      <dgm:t>
        <a:bodyPr/>
        <a:lstStyle/>
        <a:p>
          <a:endParaRPr lang="en-US"/>
        </a:p>
      </dgm:t>
    </dgm:pt>
    <dgm:pt modelId="{A4C3F2D1-F4E8-4FE2-8FA8-D03317633A3C}" type="sibTrans" cxnId="{E253FD25-ECA2-4528-80E4-89819D44F1C5}">
      <dgm:prSet/>
      <dgm:spPr/>
      <dgm:t>
        <a:bodyPr/>
        <a:lstStyle/>
        <a:p>
          <a:endParaRPr lang="en-US"/>
        </a:p>
      </dgm:t>
    </dgm:pt>
    <dgm:pt modelId="{5FD36475-FB00-41DE-82A6-F3A5A95A19AA}">
      <dgm:prSet phldrT="[Text]"/>
      <dgm:spPr/>
      <dgm:t>
        <a:bodyPr/>
        <a:lstStyle/>
        <a:p>
          <a:r>
            <a:rPr lang="en-US" b="1" dirty="0">
              <a:solidFill>
                <a:srgbClr val="1869A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Layoffs Trend Analysis</a:t>
          </a:r>
        </a:p>
      </dgm:t>
    </dgm:pt>
    <dgm:pt modelId="{9BBA50FA-3924-44D0-919A-C61A4464C07D}" type="parTrans" cxnId="{B9AC7F12-597B-4E73-A7A4-D330E12AB2A3}">
      <dgm:prSet/>
      <dgm:spPr/>
      <dgm:t>
        <a:bodyPr/>
        <a:lstStyle/>
        <a:p>
          <a:endParaRPr lang="en-US"/>
        </a:p>
      </dgm:t>
    </dgm:pt>
    <dgm:pt modelId="{F5477A51-3E88-42A8-A45F-253A499D593C}" type="sibTrans" cxnId="{B9AC7F12-597B-4E73-A7A4-D330E12AB2A3}">
      <dgm:prSet/>
      <dgm:spPr/>
      <dgm:t>
        <a:bodyPr/>
        <a:lstStyle/>
        <a:p>
          <a:endParaRPr lang="en-US"/>
        </a:p>
      </dgm:t>
    </dgm:pt>
    <dgm:pt modelId="{DB672061-83FF-4C1F-923F-1CC1FE94B5BB}">
      <dgm:prSet phldrT="[Text]"/>
      <dgm:spPr>
        <a:ln>
          <a:solidFill>
            <a:srgbClr val="0FAB7D"/>
          </a:solidFill>
        </a:ln>
      </dgm:spPr>
      <dgm:t>
        <a:bodyPr/>
        <a:lstStyle/>
        <a:p>
          <a:r>
            <a:rPr lang="en-US" b="1" u="sng" dirty="0">
              <a:solidFill>
                <a:srgbClr val="0FAB7D"/>
              </a:solidFill>
              <a:latin typeface="Söhne"/>
            </a:rPr>
            <a:t>The trend Analysis </a:t>
          </a:r>
          <a:r>
            <a:rPr lang="en-US" dirty="0">
              <a:solidFill>
                <a:srgbClr val="0D0D0D"/>
              </a:solidFill>
              <a:latin typeface="Söhne"/>
            </a:rPr>
            <a:t>allows end users to identify economy changes and patterns</a:t>
          </a:r>
          <a:endParaRPr lang="en-US" dirty="0"/>
        </a:p>
      </dgm:t>
    </dgm:pt>
    <dgm:pt modelId="{B05B2FFB-94C5-42B6-BC73-40ABF0F04CE0}" type="parTrans" cxnId="{467E8CDC-26B4-403A-8815-3372D8058489}">
      <dgm:prSet/>
      <dgm:spPr/>
      <dgm:t>
        <a:bodyPr/>
        <a:lstStyle/>
        <a:p>
          <a:endParaRPr lang="en-US"/>
        </a:p>
      </dgm:t>
    </dgm:pt>
    <dgm:pt modelId="{A9791834-F32E-4BD3-816A-6D2B0CB37233}" type="sibTrans" cxnId="{467E8CDC-26B4-403A-8815-3372D8058489}">
      <dgm:prSet/>
      <dgm:spPr/>
      <dgm:t>
        <a:bodyPr/>
        <a:lstStyle/>
        <a:p>
          <a:endParaRPr lang="en-US"/>
        </a:p>
      </dgm:t>
    </dgm:pt>
    <dgm:pt modelId="{3B8BF58A-ACB4-47A5-8EA3-39C2F136B970}">
      <dgm:prSet/>
      <dgm:spPr>
        <a:ln>
          <a:solidFill>
            <a:srgbClr val="0FAB7D"/>
          </a:solidFill>
        </a:ln>
      </dgm:spPr>
      <dgm:t>
        <a:bodyPr/>
        <a:lstStyle/>
        <a:p>
          <a:r>
            <a:rPr lang="en-US" b="1" u="sng" dirty="0">
              <a:solidFill>
                <a:srgbClr val="0FAB7D"/>
              </a:solidFill>
            </a:rPr>
            <a:t>Data Sharing </a:t>
          </a:r>
          <a:r>
            <a:rPr lang="en-US" dirty="0"/>
            <a:t>also generating reports can be done easily</a:t>
          </a:r>
        </a:p>
      </dgm:t>
    </dgm:pt>
    <dgm:pt modelId="{1C2BC6DC-C02D-49EB-949A-4FF7E571A5A6}" type="parTrans" cxnId="{4FDF9432-7044-4BA1-9AA5-7D3389283735}">
      <dgm:prSet/>
      <dgm:spPr/>
      <dgm:t>
        <a:bodyPr/>
        <a:lstStyle/>
        <a:p>
          <a:endParaRPr lang="en-US"/>
        </a:p>
      </dgm:t>
    </dgm:pt>
    <dgm:pt modelId="{F679B4EB-CEF7-432C-B70F-4D5136F117EC}" type="sibTrans" cxnId="{4FDF9432-7044-4BA1-9AA5-7D3389283735}">
      <dgm:prSet/>
      <dgm:spPr/>
      <dgm:t>
        <a:bodyPr/>
        <a:lstStyle/>
        <a:p>
          <a:endParaRPr lang="en-US"/>
        </a:p>
      </dgm:t>
    </dgm:pt>
    <dgm:pt modelId="{7D13C8F1-004D-4577-919A-1030B3BC6473}">
      <dgm:prSet phldrT="[Text]"/>
      <dgm:spPr/>
      <dgm:t>
        <a:bodyPr/>
        <a:lstStyle/>
        <a:p>
          <a:r>
            <a:rPr lang="en-US" b="1" dirty="0">
              <a:solidFill>
                <a:srgbClr val="1869A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Data sharing </a:t>
          </a:r>
        </a:p>
      </dgm:t>
    </dgm:pt>
    <dgm:pt modelId="{B21BFADA-D609-4A57-A46F-F6652E3253BB}" type="parTrans" cxnId="{D162EC97-BF3D-4348-9A7C-6F13E95407D0}">
      <dgm:prSet/>
      <dgm:spPr/>
      <dgm:t>
        <a:bodyPr/>
        <a:lstStyle/>
        <a:p>
          <a:endParaRPr lang="en-US"/>
        </a:p>
      </dgm:t>
    </dgm:pt>
    <dgm:pt modelId="{EB2F6F37-3E45-4709-89BC-1C65D5EC9E90}" type="sibTrans" cxnId="{D162EC97-BF3D-4348-9A7C-6F13E95407D0}">
      <dgm:prSet/>
      <dgm:spPr/>
      <dgm:t>
        <a:bodyPr/>
        <a:lstStyle/>
        <a:p>
          <a:endParaRPr lang="en-US"/>
        </a:p>
      </dgm:t>
    </dgm:pt>
    <dgm:pt modelId="{D39FC231-F526-43B5-BA2F-CD12121FD864}">
      <dgm:prSet phldrT="[Text]"/>
      <dgm:spPr>
        <a:ln>
          <a:solidFill>
            <a:srgbClr val="0FAB7D"/>
          </a:solidFill>
        </a:ln>
      </dgm:spPr>
      <dgm:t>
        <a:bodyPr/>
        <a:lstStyle/>
        <a:p>
          <a:pPr>
            <a:buNone/>
          </a:pPr>
          <a:r>
            <a:rPr lang="en-US" b="1" u="sng" dirty="0">
              <a:solidFill>
                <a:srgbClr val="0D0D0D"/>
              </a:solidFill>
              <a:latin typeface="Söhne"/>
            </a:rPr>
            <a:t>Impact</a:t>
          </a:r>
          <a:r>
            <a:rPr lang="en-US" dirty="0">
              <a:solidFill>
                <a:srgbClr val="0D0D0D"/>
              </a:solidFill>
              <a:latin typeface="Söhne"/>
            </a:rPr>
            <a:t> HR to create workforce strategy.</a:t>
          </a:r>
          <a:endParaRPr lang="en-US" dirty="0"/>
        </a:p>
      </dgm:t>
    </dgm:pt>
    <dgm:pt modelId="{5F288071-04AF-4940-9EA7-13CF24E245E1}" type="parTrans" cxnId="{E993E5BF-9988-4821-BE1B-4E9FED0E989B}">
      <dgm:prSet/>
      <dgm:spPr/>
      <dgm:t>
        <a:bodyPr/>
        <a:lstStyle/>
        <a:p>
          <a:endParaRPr lang="en-US"/>
        </a:p>
      </dgm:t>
    </dgm:pt>
    <dgm:pt modelId="{C5DC00B4-0E57-4DAB-9CC4-FDFE7EB5FB1C}" type="sibTrans" cxnId="{E993E5BF-9988-4821-BE1B-4E9FED0E989B}">
      <dgm:prSet/>
      <dgm:spPr/>
      <dgm:t>
        <a:bodyPr/>
        <a:lstStyle/>
        <a:p>
          <a:endParaRPr lang="en-US"/>
        </a:p>
      </dgm:t>
    </dgm:pt>
    <dgm:pt modelId="{38D041E7-197F-490A-B676-32016364F76D}">
      <dgm:prSet/>
      <dgm:spPr>
        <a:ln>
          <a:solidFill>
            <a:srgbClr val="0FAB7D"/>
          </a:solidFill>
        </a:ln>
      </dgm:spPr>
      <dgm:t>
        <a:bodyPr/>
        <a:lstStyle/>
        <a:p>
          <a:pPr>
            <a:buNone/>
          </a:pPr>
          <a:r>
            <a:rPr lang="en-US" b="1" u="sng" dirty="0"/>
            <a:t>Impact</a:t>
          </a:r>
          <a:r>
            <a:rPr lang="en-US" dirty="0"/>
            <a:t> Data Analysts And decision makers by its informative insights.</a:t>
          </a:r>
        </a:p>
      </dgm:t>
    </dgm:pt>
    <dgm:pt modelId="{E1048751-B3E4-4CE6-AECC-BD44CAA0C0B2}" type="parTrans" cxnId="{D46DDC4F-5F83-4A6C-A5AC-7B3EE08EDBEB}">
      <dgm:prSet/>
      <dgm:spPr/>
      <dgm:t>
        <a:bodyPr/>
        <a:lstStyle/>
        <a:p>
          <a:endParaRPr lang="en-US"/>
        </a:p>
      </dgm:t>
    </dgm:pt>
    <dgm:pt modelId="{72454909-4B54-437B-894D-AD638AC00A92}" type="sibTrans" cxnId="{D46DDC4F-5F83-4A6C-A5AC-7B3EE08EDBEB}">
      <dgm:prSet/>
      <dgm:spPr/>
      <dgm:t>
        <a:bodyPr/>
        <a:lstStyle/>
        <a:p>
          <a:endParaRPr lang="en-US"/>
        </a:p>
      </dgm:t>
    </dgm:pt>
    <dgm:pt modelId="{34E7CB27-FECE-43BB-BA17-8EF06320648D}">
      <dgm:prSet phldrT="[Text]"/>
      <dgm:spPr>
        <a:ln>
          <a:solidFill>
            <a:srgbClr val="0FAB7D"/>
          </a:solidFill>
        </a:ln>
      </dgm:spPr>
      <dgm:t>
        <a:bodyPr/>
        <a:lstStyle/>
        <a:p>
          <a:pPr>
            <a:buNone/>
          </a:pPr>
          <a:r>
            <a:rPr lang="en-US" b="1" u="sng" dirty="0"/>
            <a:t>Impact</a:t>
          </a:r>
          <a:r>
            <a:rPr lang="en-US" b="0" u="none" dirty="0"/>
            <a:t> investors, decision makers and leaders to invest more and expand or not.</a:t>
          </a:r>
          <a:endParaRPr lang="en-US" b="1" u="sng" dirty="0">
            <a:solidFill>
              <a:srgbClr val="0FAB7D"/>
            </a:solidFill>
          </a:endParaRPr>
        </a:p>
      </dgm:t>
    </dgm:pt>
    <dgm:pt modelId="{4EEDBAD9-7786-4A60-A022-891B1818CED3}" type="parTrans" cxnId="{9ABE42D7-A1FE-4E5D-98D1-82C38AFC651A}">
      <dgm:prSet/>
      <dgm:spPr/>
      <dgm:t>
        <a:bodyPr/>
        <a:lstStyle/>
        <a:p>
          <a:endParaRPr lang="en-US"/>
        </a:p>
      </dgm:t>
    </dgm:pt>
    <dgm:pt modelId="{F42260C2-6E9A-46BC-AAFA-559E41B8786A}" type="sibTrans" cxnId="{9ABE42D7-A1FE-4E5D-98D1-82C38AFC651A}">
      <dgm:prSet/>
      <dgm:spPr/>
      <dgm:t>
        <a:bodyPr/>
        <a:lstStyle/>
        <a:p>
          <a:endParaRPr lang="en-US"/>
        </a:p>
      </dgm:t>
    </dgm:pt>
    <dgm:pt modelId="{879C3F1D-570B-46DA-9929-845351788373}">
      <dgm:prSet phldrT="[Text]"/>
      <dgm:spPr>
        <a:ln>
          <a:solidFill>
            <a:srgbClr val="0FAB7D"/>
          </a:solidFill>
        </a:ln>
      </dgm:spPr>
      <dgm:t>
        <a:bodyPr/>
        <a:lstStyle/>
        <a:p>
          <a:pPr>
            <a:buNone/>
          </a:pPr>
          <a:r>
            <a:rPr lang="en-US" b="1" u="sng" dirty="0"/>
            <a:t>Impact </a:t>
          </a:r>
          <a:r>
            <a:rPr lang="en-US" b="0" u="none" dirty="0"/>
            <a:t>mostly government leaders and organizations to make support programs for layoffs.</a:t>
          </a:r>
          <a:endParaRPr lang="en-US" b="1" u="sng" dirty="0"/>
        </a:p>
      </dgm:t>
    </dgm:pt>
    <dgm:pt modelId="{24BA3D80-2D5C-47E3-B478-C4D31890A33D}" type="parTrans" cxnId="{6D7F9AC3-3A58-4459-BD58-89E9747880A5}">
      <dgm:prSet/>
      <dgm:spPr/>
      <dgm:t>
        <a:bodyPr/>
        <a:lstStyle/>
        <a:p>
          <a:endParaRPr lang="en-US"/>
        </a:p>
      </dgm:t>
    </dgm:pt>
    <dgm:pt modelId="{241DDABB-10F1-423E-B6D6-7700E6670463}" type="sibTrans" cxnId="{6D7F9AC3-3A58-4459-BD58-89E9747880A5}">
      <dgm:prSet/>
      <dgm:spPr/>
      <dgm:t>
        <a:bodyPr/>
        <a:lstStyle/>
        <a:p>
          <a:endParaRPr lang="en-US"/>
        </a:p>
      </dgm:t>
    </dgm:pt>
    <dgm:pt modelId="{4512AAD5-0491-4F18-90EA-B6617E9B9FA2}" type="pres">
      <dgm:prSet presAssocID="{79929E89-EC59-420C-AEDA-7B1362230251}" presName="linearFlow" presStyleCnt="0">
        <dgm:presLayoutVars>
          <dgm:dir/>
          <dgm:animLvl val="lvl"/>
          <dgm:resizeHandles/>
        </dgm:presLayoutVars>
      </dgm:prSet>
      <dgm:spPr/>
    </dgm:pt>
    <dgm:pt modelId="{956C909A-6FD4-403A-A51E-00A3CB99A6ED}" type="pres">
      <dgm:prSet presAssocID="{9E648233-0D3C-416B-9E3E-F1ED97C13B02}" presName="compositeNode" presStyleCnt="0">
        <dgm:presLayoutVars>
          <dgm:bulletEnabled val="1"/>
        </dgm:presLayoutVars>
      </dgm:prSet>
      <dgm:spPr/>
    </dgm:pt>
    <dgm:pt modelId="{94F046E7-4073-41A4-A67E-5AD2793A3100}" type="pres">
      <dgm:prSet presAssocID="{9E648233-0D3C-416B-9E3E-F1ED97C13B02}" presName="image" presStyleLbl="fgImgPlace1" presStyleIdx="0" presStyleCnt="4"/>
      <dgm:spPr>
        <a:blipFill rotWithShape="1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</a:blip>
          <a:srcRect/>
          <a:stretch>
            <a:fillRect/>
          </a:stretch>
        </a:blipFill>
      </dgm:spPr>
    </dgm:pt>
    <dgm:pt modelId="{187E32B4-5C28-4FA5-91AD-B2B89357CE5F}" type="pres">
      <dgm:prSet presAssocID="{9E648233-0D3C-416B-9E3E-F1ED97C13B02}" presName="childNode" presStyleLbl="node1" presStyleIdx="0" presStyleCnt="4">
        <dgm:presLayoutVars>
          <dgm:bulletEnabled val="1"/>
        </dgm:presLayoutVars>
      </dgm:prSet>
      <dgm:spPr/>
    </dgm:pt>
    <dgm:pt modelId="{5D0208C8-2FAB-42CA-AC02-C070945EE9F3}" type="pres">
      <dgm:prSet presAssocID="{9E648233-0D3C-416B-9E3E-F1ED97C13B02}" presName="parentNode" presStyleLbl="revTx" presStyleIdx="0" presStyleCnt="4">
        <dgm:presLayoutVars>
          <dgm:chMax val="0"/>
          <dgm:bulletEnabled val="1"/>
        </dgm:presLayoutVars>
      </dgm:prSet>
      <dgm:spPr/>
    </dgm:pt>
    <dgm:pt modelId="{A428E1D0-2684-476B-BA3F-844C93E7128A}" type="pres">
      <dgm:prSet presAssocID="{6BC1512D-3D9C-4124-8D98-A2D6129826B5}" presName="sibTrans" presStyleCnt="0"/>
      <dgm:spPr/>
    </dgm:pt>
    <dgm:pt modelId="{68BA54CE-59B5-49CE-A76B-86F34E71D6F8}" type="pres">
      <dgm:prSet presAssocID="{FCBEEFAB-2E74-419E-AFAE-FC14FC8B2F44}" presName="compositeNode" presStyleCnt="0">
        <dgm:presLayoutVars>
          <dgm:bulletEnabled val="1"/>
        </dgm:presLayoutVars>
      </dgm:prSet>
      <dgm:spPr/>
    </dgm:pt>
    <dgm:pt modelId="{553D0BCA-4900-452E-9C14-51DFC1ED9851}" type="pres">
      <dgm:prSet presAssocID="{FCBEEFAB-2E74-419E-AFAE-FC14FC8B2F44}" presName="image" presStyleLbl="fgImgPlace1" presStyleIdx="1" presStyleCnt="4"/>
      <dgm:spPr>
        <a:blipFill rotWithShape="1">
          <a:blip xmlns:r="http://schemas.openxmlformats.org/officeDocument/2006/relationships" r:embed="rId2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</a:blip>
          <a:srcRect/>
          <a:stretch>
            <a:fillRect l="-9000" r="-9000"/>
          </a:stretch>
        </a:blipFill>
      </dgm:spPr>
    </dgm:pt>
    <dgm:pt modelId="{8562FA5C-7DAB-4E35-8B28-160D81A40E9B}" type="pres">
      <dgm:prSet presAssocID="{FCBEEFAB-2E74-419E-AFAE-FC14FC8B2F44}" presName="childNode" presStyleLbl="node1" presStyleIdx="1" presStyleCnt="4">
        <dgm:presLayoutVars>
          <dgm:bulletEnabled val="1"/>
        </dgm:presLayoutVars>
      </dgm:prSet>
      <dgm:spPr/>
    </dgm:pt>
    <dgm:pt modelId="{CE5E2559-E132-4690-A892-67A1D8A3403B}" type="pres">
      <dgm:prSet presAssocID="{FCBEEFAB-2E74-419E-AFAE-FC14FC8B2F44}" presName="parentNode" presStyleLbl="revTx" presStyleIdx="1" presStyleCnt="4">
        <dgm:presLayoutVars>
          <dgm:chMax val="0"/>
          <dgm:bulletEnabled val="1"/>
        </dgm:presLayoutVars>
      </dgm:prSet>
      <dgm:spPr/>
    </dgm:pt>
    <dgm:pt modelId="{BC8919E9-76B3-4E92-9F64-345BA610F7E0}" type="pres">
      <dgm:prSet presAssocID="{C95FA4B6-6522-4D3A-A5B1-3500AD2A4740}" presName="sibTrans" presStyleCnt="0"/>
      <dgm:spPr/>
    </dgm:pt>
    <dgm:pt modelId="{A84FDC05-EF93-4B22-A928-6591294A20CB}" type="pres">
      <dgm:prSet presAssocID="{5FD36475-FB00-41DE-82A6-F3A5A95A19AA}" presName="compositeNode" presStyleCnt="0">
        <dgm:presLayoutVars>
          <dgm:bulletEnabled val="1"/>
        </dgm:presLayoutVars>
      </dgm:prSet>
      <dgm:spPr/>
    </dgm:pt>
    <dgm:pt modelId="{7EB705C5-0849-4834-AA93-AF8BA70864F7}" type="pres">
      <dgm:prSet presAssocID="{5FD36475-FB00-41DE-82A6-F3A5A95A19AA}" presName="image" presStyleLbl="fgImgPlace1" presStyleIdx="2" presStyleCnt="4"/>
      <dgm:spPr>
        <a:blipFill rotWithShape="1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</a:blip>
          <a:srcRect/>
          <a:stretch>
            <a:fillRect/>
          </a:stretch>
        </a:blipFill>
      </dgm:spPr>
    </dgm:pt>
    <dgm:pt modelId="{32122930-13B8-4E42-BF5A-CBFDB36B540A}" type="pres">
      <dgm:prSet presAssocID="{5FD36475-FB00-41DE-82A6-F3A5A95A19AA}" presName="childNode" presStyleLbl="node1" presStyleIdx="2" presStyleCnt="4">
        <dgm:presLayoutVars>
          <dgm:bulletEnabled val="1"/>
        </dgm:presLayoutVars>
      </dgm:prSet>
      <dgm:spPr/>
    </dgm:pt>
    <dgm:pt modelId="{787FF644-2E57-4377-B512-50C77992FBD7}" type="pres">
      <dgm:prSet presAssocID="{5FD36475-FB00-41DE-82A6-F3A5A95A19AA}" presName="parentNode" presStyleLbl="revTx" presStyleIdx="2" presStyleCnt="4">
        <dgm:presLayoutVars>
          <dgm:chMax val="0"/>
          <dgm:bulletEnabled val="1"/>
        </dgm:presLayoutVars>
      </dgm:prSet>
      <dgm:spPr/>
    </dgm:pt>
    <dgm:pt modelId="{7DB327D9-F4D0-438F-A964-B33952DBE13A}" type="pres">
      <dgm:prSet presAssocID="{F5477A51-3E88-42A8-A45F-253A499D593C}" presName="sibTrans" presStyleCnt="0"/>
      <dgm:spPr/>
    </dgm:pt>
    <dgm:pt modelId="{0FFA0DD7-F93B-4F2D-BE9D-A1730337CFB9}" type="pres">
      <dgm:prSet presAssocID="{7D13C8F1-004D-4577-919A-1030B3BC6473}" presName="compositeNode" presStyleCnt="0">
        <dgm:presLayoutVars>
          <dgm:bulletEnabled val="1"/>
        </dgm:presLayoutVars>
      </dgm:prSet>
      <dgm:spPr/>
    </dgm:pt>
    <dgm:pt modelId="{80F293BE-4410-4B82-9750-0BDB5695921E}" type="pres">
      <dgm:prSet presAssocID="{7D13C8F1-004D-4577-919A-1030B3BC6473}" presName="image" presStyleLbl="fgImgPlace1" presStyleIdx="3" presStyleCnt="4"/>
      <dgm:spPr>
        <a:blipFill rotWithShape="1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</a:blip>
          <a:srcRect/>
          <a:stretch>
            <a:fillRect/>
          </a:stretch>
        </a:blipFill>
      </dgm:spPr>
    </dgm:pt>
    <dgm:pt modelId="{EA4B381B-D6E1-4720-BE3A-9C273B273727}" type="pres">
      <dgm:prSet presAssocID="{7D13C8F1-004D-4577-919A-1030B3BC6473}" presName="childNode" presStyleLbl="node1" presStyleIdx="3" presStyleCnt="4">
        <dgm:presLayoutVars>
          <dgm:bulletEnabled val="1"/>
        </dgm:presLayoutVars>
      </dgm:prSet>
      <dgm:spPr/>
    </dgm:pt>
    <dgm:pt modelId="{1F76A5B5-4324-4655-96BA-F4D01D4D13F8}" type="pres">
      <dgm:prSet presAssocID="{7D13C8F1-004D-4577-919A-1030B3BC6473}" presName="parentNode" presStyleLbl="revTx" presStyleIdx="3" presStyleCnt="4">
        <dgm:presLayoutVars>
          <dgm:chMax val="0"/>
          <dgm:bulletEnabled val="1"/>
        </dgm:presLayoutVars>
      </dgm:prSet>
      <dgm:spPr/>
    </dgm:pt>
  </dgm:ptLst>
  <dgm:cxnLst>
    <dgm:cxn modelId="{CBEB4A11-AA38-44D1-A032-2645BC69028E}" type="presOf" srcId="{3B8BF58A-ACB4-47A5-8EA3-39C2F136B970}" destId="{EA4B381B-D6E1-4720-BE3A-9C273B273727}" srcOrd="0" destOrd="0" presId="urn:microsoft.com/office/officeart/2005/8/layout/hList2"/>
    <dgm:cxn modelId="{B9AC7F12-597B-4E73-A7A4-D330E12AB2A3}" srcId="{79929E89-EC59-420C-AEDA-7B1362230251}" destId="{5FD36475-FB00-41DE-82A6-F3A5A95A19AA}" srcOrd="2" destOrd="0" parTransId="{9BBA50FA-3924-44D0-919A-C61A4464C07D}" sibTransId="{F5477A51-3E88-42A8-A45F-253A499D593C}"/>
    <dgm:cxn modelId="{E253FD25-ECA2-4528-80E4-89819D44F1C5}" srcId="{FCBEEFAB-2E74-419E-AFAE-FC14FC8B2F44}" destId="{7C67168C-9FD6-4067-8A95-DDEB741153F1}" srcOrd="0" destOrd="0" parTransId="{928C27CC-F7D9-491E-A966-FDEAB2BA7F19}" sibTransId="{A4C3F2D1-F4E8-4FE2-8FA8-D03317633A3C}"/>
    <dgm:cxn modelId="{0EAE412A-A590-402E-B1F8-069C2AF5BE3D}" type="presOf" srcId="{9E648233-0D3C-416B-9E3E-F1ED97C13B02}" destId="{5D0208C8-2FAB-42CA-AC02-C070945EE9F3}" srcOrd="0" destOrd="0" presId="urn:microsoft.com/office/officeart/2005/8/layout/hList2"/>
    <dgm:cxn modelId="{4FDF9432-7044-4BA1-9AA5-7D3389283735}" srcId="{7D13C8F1-004D-4577-919A-1030B3BC6473}" destId="{3B8BF58A-ACB4-47A5-8EA3-39C2F136B970}" srcOrd="0" destOrd="0" parTransId="{1C2BC6DC-C02D-49EB-949A-4FF7E571A5A6}" sibTransId="{F679B4EB-CEF7-432C-B70F-4D5136F117EC}"/>
    <dgm:cxn modelId="{1CFB2C34-8B80-4251-8692-FE4F72BCEB08}" type="presOf" srcId="{38D041E7-197F-490A-B676-32016364F76D}" destId="{EA4B381B-D6E1-4720-BE3A-9C273B273727}" srcOrd="0" destOrd="1" presId="urn:microsoft.com/office/officeart/2005/8/layout/hList2"/>
    <dgm:cxn modelId="{49F82A39-BA08-41CE-BE92-0750401D45B5}" srcId="{9E648233-0D3C-416B-9E3E-F1ED97C13B02}" destId="{2C4EE7C1-27F6-4402-8024-9CC3B11DCABA}" srcOrd="0" destOrd="0" parTransId="{05DD2E69-E1AC-4F09-9865-FAD3E8630E29}" sibTransId="{9FB8EA26-15EF-4109-AD3C-5E5D8B479EB3}"/>
    <dgm:cxn modelId="{D46DDC4F-5F83-4A6C-A5AC-7B3EE08EDBEB}" srcId="{7D13C8F1-004D-4577-919A-1030B3BC6473}" destId="{38D041E7-197F-490A-B676-32016364F76D}" srcOrd="1" destOrd="0" parTransId="{E1048751-B3E4-4CE6-AECC-BD44CAA0C0B2}" sibTransId="{72454909-4B54-437B-894D-AD638AC00A92}"/>
    <dgm:cxn modelId="{9DE94C58-22E5-4EE8-AF4C-3BE6A27F6A94}" type="presOf" srcId="{2C4EE7C1-27F6-4402-8024-9CC3B11DCABA}" destId="{187E32B4-5C28-4FA5-91AD-B2B89357CE5F}" srcOrd="0" destOrd="0" presId="urn:microsoft.com/office/officeart/2005/8/layout/hList2"/>
    <dgm:cxn modelId="{893ACE78-2484-4712-95C1-B64B3A0C405B}" type="presOf" srcId="{7D13C8F1-004D-4577-919A-1030B3BC6473}" destId="{1F76A5B5-4324-4655-96BA-F4D01D4D13F8}" srcOrd="0" destOrd="0" presId="urn:microsoft.com/office/officeart/2005/8/layout/hList2"/>
    <dgm:cxn modelId="{87DA087D-3FA1-486D-996C-648DFC253627}" type="presOf" srcId="{5FD36475-FB00-41DE-82A6-F3A5A95A19AA}" destId="{787FF644-2E57-4377-B512-50C77992FBD7}" srcOrd="0" destOrd="0" presId="urn:microsoft.com/office/officeart/2005/8/layout/hList2"/>
    <dgm:cxn modelId="{6B4EF18D-59ED-4880-9159-27716619A850}" type="presOf" srcId="{DB672061-83FF-4C1F-923F-1CC1FE94B5BB}" destId="{32122930-13B8-4E42-BF5A-CBFDB36B540A}" srcOrd="0" destOrd="0" presId="urn:microsoft.com/office/officeart/2005/8/layout/hList2"/>
    <dgm:cxn modelId="{D162EC97-BF3D-4348-9A7C-6F13E95407D0}" srcId="{79929E89-EC59-420C-AEDA-7B1362230251}" destId="{7D13C8F1-004D-4577-919A-1030B3BC6473}" srcOrd="3" destOrd="0" parTransId="{B21BFADA-D609-4A57-A46F-F6652E3253BB}" sibTransId="{EB2F6F37-3E45-4709-89BC-1C65D5EC9E90}"/>
    <dgm:cxn modelId="{97F39BA0-E213-42DE-A3B7-5D54C1CF7E18}" srcId="{79929E89-EC59-420C-AEDA-7B1362230251}" destId="{9E648233-0D3C-416B-9E3E-F1ED97C13B02}" srcOrd="0" destOrd="0" parTransId="{391995C6-456D-4644-817E-E7D5D7C34995}" sibTransId="{6BC1512D-3D9C-4124-8D98-A2D6129826B5}"/>
    <dgm:cxn modelId="{5C94E0AC-2405-4442-B01F-60A318D7E5D1}" type="presOf" srcId="{7C67168C-9FD6-4067-8A95-DDEB741153F1}" destId="{8562FA5C-7DAB-4E35-8B28-160D81A40E9B}" srcOrd="0" destOrd="0" presId="urn:microsoft.com/office/officeart/2005/8/layout/hList2"/>
    <dgm:cxn modelId="{D95412B8-ACD1-4F18-A73A-1BECA92B7D52}" srcId="{79929E89-EC59-420C-AEDA-7B1362230251}" destId="{FCBEEFAB-2E74-419E-AFAE-FC14FC8B2F44}" srcOrd="1" destOrd="0" parTransId="{77F41F0B-7333-4765-9AF7-2EAC3DE76B1D}" sibTransId="{C95FA4B6-6522-4D3A-A5B1-3500AD2A4740}"/>
    <dgm:cxn modelId="{BDC168BE-5534-472E-B9AF-8E64319DEF8A}" type="presOf" srcId="{879C3F1D-570B-46DA-9929-845351788373}" destId="{8562FA5C-7DAB-4E35-8B28-160D81A40E9B}" srcOrd="0" destOrd="1" presId="urn:microsoft.com/office/officeart/2005/8/layout/hList2"/>
    <dgm:cxn modelId="{E993E5BF-9988-4821-BE1B-4E9FED0E989B}" srcId="{5FD36475-FB00-41DE-82A6-F3A5A95A19AA}" destId="{D39FC231-F526-43B5-BA2F-CD12121FD864}" srcOrd="1" destOrd="0" parTransId="{5F288071-04AF-4940-9EA7-13CF24E245E1}" sibTransId="{C5DC00B4-0E57-4DAB-9CC4-FDFE7EB5FB1C}"/>
    <dgm:cxn modelId="{E4EB1DC1-73CD-4C6B-A740-DA136316BDE1}" type="presOf" srcId="{34E7CB27-FECE-43BB-BA17-8EF06320648D}" destId="{187E32B4-5C28-4FA5-91AD-B2B89357CE5F}" srcOrd="0" destOrd="1" presId="urn:microsoft.com/office/officeart/2005/8/layout/hList2"/>
    <dgm:cxn modelId="{F98798C1-EAB9-4BAB-8965-64715C09D293}" type="presOf" srcId="{D39FC231-F526-43B5-BA2F-CD12121FD864}" destId="{32122930-13B8-4E42-BF5A-CBFDB36B540A}" srcOrd="0" destOrd="1" presId="urn:microsoft.com/office/officeart/2005/8/layout/hList2"/>
    <dgm:cxn modelId="{6D7F9AC3-3A58-4459-BD58-89E9747880A5}" srcId="{FCBEEFAB-2E74-419E-AFAE-FC14FC8B2F44}" destId="{879C3F1D-570B-46DA-9929-845351788373}" srcOrd="1" destOrd="0" parTransId="{24BA3D80-2D5C-47E3-B478-C4D31890A33D}" sibTransId="{241DDABB-10F1-423E-B6D6-7700E6670463}"/>
    <dgm:cxn modelId="{9ABE42D7-A1FE-4E5D-98D1-82C38AFC651A}" srcId="{9E648233-0D3C-416B-9E3E-F1ED97C13B02}" destId="{34E7CB27-FECE-43BB-BA17-8EF06320648D}" srcOrd="1" destOrd="0" parTransId="{4EEDBAD9-7786-4A60-A022-891B1818CED3}" sibTransId="{F42260C2-6E9A-46BC-AAFA-559E41B8786A}"/>
    <dgm:cxn modelId="{E695F9D9-B282-4994-B197-7CDF2A98AF2E}" type="presOf" srcId="{FCBEEFAB-2E74-419E-AFAE-FC14FC8B2F44}" destId="{CE5E2559-E132-4690-A892-67A1D8A3403B}" srcOrd="0" destOrd="0" presId="urn:microsoft.com/office/officeart/2005/8/layout/hList2"/>
    <dgm:cxn modelId="{467E8CDC-26B4-403A-8815-3372D8058489}" srcId="{5FD36475-FB00-41DE-82A6-F3A5A95A19AA}" destId="{DB672061-83FF-4C1F-923F-1CC1FE94B5BB}" srcOrd="0" destOrd="0" parTransId="{B05B2FFB-94C5-42B6-BC73-40ABF0F04CE0}" sibTransId="{A9791834-F32E-4BD3-816A-6D2B0CB37233}"/>
    <dgm:cxn modelId="{26249FE0-3878-468A-95BA-5701E56F5E98}" type="presOf" srcId="{79929E89-EC59-420C-AEDA-7B1362230251}" destId="{4512AAD5-0491-4F18-90EA-B6617E9B9FA2}" srcOrd="0" destOrd="0" presId="urn:microsoft.com/office/officeart/2005/8/layout/hList2"/>
    <dgm:cxn modelId="{AD7E6B64-9E71-4B4F-AE13-B43BC15789AC}" type="presParOf" srcId="{4512AAD5-0491-4F18-90EA-B6617E9B9FA2}" destId="{956C909A-6FD4-403A-A51E-00A3CB99A6ED}" srcOrd="0" destOrd="0" presId="urn:microsoft.com/office/officeart/2005/8/layout/hList2"/>
    <dgm:cxn modelId="{8F780A06-8870-47A2-AD7A-D97F18B1A246}" type="presParOf" srcId="{956C909A-6FD4-403A-A51E-00A3CB99A6ED}" destId="{94F046E7-4073-41A4-A67E-5AD2793A3100}" srcOrd="0" destOrd="0" presId="urn:microsoft.com/office/officeart/2005/8/layout/hList2"/>
    <dgm:cxn modelId="{C2A2C379-84C5-4626-9CC3-FFC18EFA780D}" type="presParOf" srcId="{956C909A-6FD4-403A-A51E-00A3CB99A6ED}" destId="{187E32B4-5C28-4FA5-91AD-B2B89357CE5F}" srcOrd="1" destOrd="0" presId="urn:microsoft.com/office/officeart/2005/8/layout/hList2"/>
    <dgm:cxn modelId="{E19C035C-79D7-4AA2-B467-E7B88C859296}" type="presParOf" srcId="{956C909A-6FD4-403A-A51E-00A3CB99A6ED}" destId="{5D0208C8-2FAB-42CA-AC02-C070945EE9F3}" srcOrd="2" destOrd="0" presId="urn:microsoft.com/office/officeart/2005/8/layout/hList2"/>
    <dgm:cxn modelId="{0AE6411F-923F-4808-B3E0-F4CEF7504C0F}" type="presParOf" srcId="{4512AAD5-0491-4F18-90EA-B6617E9B9FA2}" destId="{A428E1D0-2684-476B-BA3F-844C93E7128A}" srcOrd="1" destOrd="0" presId="urn:microsoft.com/office/officeart/2005/8/layout/hList2"/>
    <dgm:cxn modelId="{A80DE54F-52B9-40DD-AAED-6FEBC3099EEF}" type="presParOf" srcId="{4512AAD5-0491-4F18-90EA-B6617E9B9FA2}" destId="{68BA54CE-59B5-49CE-A76B-86F34E71D6F8}" srcOrd="2" destOrd="0" presId="urn:microsoft.com/office/officeart/2005/8/layout/hList2"/>
    <dgm:cxn modelId="{5F030904-B1A2-4DE6-89B5-51DFA78417E2}" type="presParOf" srcId="{68BA54CE-59B5-49CE-A76B-86F34E71D6F8}" destId="{553D0BCA-4900-452E-9C14-51DFC1ED9851}" srcOrd="0" destOrd="0" presId="urn:microsoft.com/office/officeart/2005/8/layout/hList2"/>
    <dgm:cxn modelId="{F1282897-093E-44B6-BD7B-D0CA9A4B8BEA}" type="presParOf" srcId="{68BA54CE-59B5-49CE-A76B-86F34E71D6F8}" destId="{8562FA5C-7DAB-4E35-8B28-160D81A40E9B}" srcOrd="1" destOrd="0" presId="urn:microsoft.com/office/officeart/2005/8/layout/hList2"/>
    <dgm:cxn modelId="{451A3939-97DB-4516-BFD3-18BEBE8FD8B7}" type="presParOf" srcId="{68BA54CE-59B5-49CE-A76B-86F34E71D6F8}" destId="{CE5E2559-E132-4690-A892-67A1D8A3403B}" srcOrd="2" destOrd="0" presId="urn:microsoft.com/office/officeart/2005/8/layout/hList2"/>
    <dgm:cxn modelId="{83FDA4F1-182D-4C27-A58C-1B832E3ADD8D}" type="presParOf" srcId="{4512AAD5-0491-4F18-90EA-B6617E9B9FA2}" destId="{BC8919E9-76B3-4E92-9F64-345BA610F7E0}" srcOrd="3" destOrd="0" presId="urn:microsoft.com/office/officeart/2005/8/layout/hList2"/>
    <dgm:cxn modelId="{F60C26D3-740C-47E6-87EF-9C2239EE95BA}" type="presParOf" srcId="{4512AAD5-0491-4F18-90EA-B6617E9B9FA2}" destId="{A84FDC05-EF93-4B22-A928-6591294A20CB}" srcOrd="4" destOrd="0" presId="urn:microsoft.com/office/officeart/2005/8/layout/hList2"/>
    <dgm:cxn modelId="{0A190164-DF80-420B-8269-014644C9F87F}" type="presParOf" srcId="{A84FDC05-EF93-4B22-A928-6591294A20CB}" destId="{7EB705C5-0849-4834-AA93-AF8BA70864F7}" srcOrd="0" destOrd="0" presId="urn:microsoft.com/office/officeart/2005/8/layout/hList2"/>
    <dgm:cxn modelId="{F3EE9699-F3F8-4856-9745-63948B89EAE0}" type="presParOf" srcId="{A84FDC05-EF93-4B22-A928-6591294A20CB}" destId="{32122930-13B8-4E42-BF5A-CBFDB36B540A}" srcOrd="1" destOrd="0" presId="urn:microsoft.com/office/officeart/2005/8/layout/hList2"/>
    <dgm:cxn modelId="{396999E2-663F-4620-96F7-974FE2C3C216}" type="presParOf" srcId="{A84FDC05-EF93-4B22-A928-6591294A20CB}" destId="{787FF644-2E57-4377-B512-50C77992FBD7}" srcOrd="2" destOrd="0" presId="urn:microsoft.com/office/officeart/2005/8/layout/hList2"/>
    <dgm:cxn modelId="{7233518A-8539-45F9-BD9E-C0FF07DC2B23}" type="presParOf" srcId="{4512AAD5-0491-4F18-90EA-B6617E9B9FA2}" destId="{7DB327D9-F4D0-438F-A964-B33952DBE13A}" srcOrd="5" destOrd="0" presId="urn:microsoft.com/office/officeart/2005/8/layout/hList2"/>
    <dgm:cxn modelId="{C07CE684-5772-42B8-985D-913FA8401626}" type="presParOf" srcId="{4512AAD5-0491-4F18-90EA-B6617E9B9FA2}" destId="{0FFA0DD7-F93B-4F2D-BE9D-A1730337CFB9}" srcOrd="6" destOrd="0" presId="urn:microsoft.com/office/officeart/2005/8/layout/hList2"/>
    <dgm:cxn modelId="{BF3B5EB4-4571-48B0-8B16-021F1D8E8CC2}" type="presParOf" srcId="{0FFA0DD7-F93B-4F2D-BE9D-A1730337CFB9}" destId="{80F293BE-4410-4B82-9750-0BDB5695921E}" srcOrd="0" destOrd="0" presId="urn:microsoft.com/office/officeart/2005/8/layout/hList2"/>
    <dgm:cxn modelId="{5BFF3950-B2D6-4C84-B3B1-81742453BA84}" type="presParOf" srcId="{0FFA0DD7-F93B-4F2D-BE9D-A1730337CFB9}" destId="{EA4B381B-D6E1-4720-BE3A-9C273B273727}" srcOrd="1" destOrd="0" presId="urn:microsoft.com/office/officeart/2005/8/layout/hList2"/>
    <dgm:cxn modelId="{2CE38807-724F-4BB9-AA14-2C730D2A1A18}" type="presParOf" srcId="{0FFA0DD7-F93B-4F2D-BE9D-A1730337CFB9}" destId="{1F76A5B5-4324-4655-96BA-F4D01D4D13F8}" srcOrd="2" destOrd="0" presId="urn:microsoft.com/office/officeart/2005/8/layout/hList2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26872E0-490F-4175-9F0B-510264387BB1}" type="doc">
      <dgm:prSet loTypeId="urn:diagrams.loki3.com/BracketList" loCatId="list" qsTypeId="urn:microsoft.com/office/officeart/2005/8/quickstyle/3d3" qsCatId="3D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062E8D2D-F74E-4485-BCC1-AD89FB03238B}">
      <dgm:prSet phldrT="[Text]" custT="1"/>
      <dgm:spPr/>
      <dgm:t>
        <a:bodyPr/>
        <a:lstStyle/>
        <a:p>
          <a:r>
            <a:rPr lang="en-US" sz="1800" b="1" dirty="0">
              <a:solidFill>
                <a:srgbClr val="1869A6"/>
              </a:solidFill>
            </a:rPr>
            <a:t>Columns</a:t>
          </a:r>
          <a:endParaRPr lang="en-US" sz="2000" b="1" dirty="0">
            <a:solidFill>
              <a:srgbClr val="1869A6"/>
            </a:solidFill>
          </a:endParaRPr>
        </a:p>
      </dgm:t>
    </dgm:pt>
    <dgm:pt modelId="{5BAA2016-8B3F-4AC0-B526-468B6D6F1634}" type="parTrans" cxnId="{AC62EB37-89BC-46FC-80F9-C1DA312015B2}">
      <dgm:prSet/>
      <dgm:spPr/>
      <dgm:t>
        <a:bodyPr/>
        <a:lstStyle/>
        <a:p>
          <a:endParaRPr lang="en-US" sz="2000"/>
        </a:p>
      </dgm:t>
    </dgm:pt>
    <dgm:pt modelId="{7EB211BC-523D-4EE7-BDD4-583E50CF9B6E}" type="sibTrans" cxnId="{AC62EB37-89BC-46FC-80F9-C1DA312015B2}">
      <dgm:prSet/>
      <dgm:spPr/>
      <dgm:t>
        <a:bodyPr/>
        <a:lstStyle/>
        <a:p>
          <a:endParaRPr lang="en-US" sz="2000"/>
        </a:p>
      </dgm:t>
    </dgm:pt>
    <dgm:pt modelId="{2528B0DF-161E-4BD1-BD1D-8865AAB7AD99}">
      <dgm:prSet phldrT="[Text]" custT="1">
        <dgm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dgm:style>
      </dgm:prSet>
      <dgm:spPr>
        <a:ln/>
      </dgm:spPr>
      <dgm:t>
        <a:bodyPr spcFirstLastPara="0" vert="horz" wrap="square" lIns="76200" tIns="76200" rIns="76200" bIns="76200" numCol="1" spcCol="1270" anchor="ctr" anchorCtr="0"/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b="1" kern="1200" dirty="0">
              <a:solidFill>
                <a:srgbClr val="FFC000"/>
              </a:solidFill>
              <a:latin typeface="Calibri" panose="020F0502020204030204"/>
              <a:ea typeface="+mn-ea"/>
              <a:cs typeface="+mn-cs"/>
            </a:rPr>
            <a:t>12 </a:t>
          </a:r>
        </a:p>
      </dgm:t>
    </dgm:pt>
    <dgm:pt modelId="{169F377E-1B54-42C3-B9AD-D2F6C39967F2}" type="parTrans" cxnId="{7BA97932-309C-4474-9AD7-FFC73D2BEB74}">
      <dgm:prSet/>
      <dgm:spPr/>
      <dgm:t>
        <a:bodyPr/>
        <a:lstStyle/>
        <a:p>
          <a:endParaRPr lang="en-US" sz="2000"/>
        </a:p>
      </dgm:t>
    </dgm:pt>
    <dgm:pt modelId="{45A6AD46-7FB4-4E24-A07B-36BC387B7D89}" type="sibTrans" cxnId="{7BA97932-309C-4474-9AD7-FFC73D2BEB74}">
      <dgm:prSet/>
      <dgm:spPr/>
      <dgm:t>
        <a:bodyPr/>
        <a:lstStyle/>
        <a:p>
          <a:endParaRPr lang="en-US" sz="2000"/>
        </a:p>
      </dgm:t>
    </dgm:pt>
    <dgm:pt modelId="{C86320A6-2E91-4FC1-9865-DF64E0C94AA8}">
      <dgm:prSet custT="1"/>
      <dgm:spPr/>
      <dgm:t>
        <a:bodyPr/>
        <a:lstStyle/>
        <a:p>
          <a:r>
            <a:rPr lang="en-US" sz="1800" b="1" dirty="0">
              <a:solidFill>
                <a:srgbClr val="1869A6"/>
              </a:solidFill>
            </a:rPr>
            <a:t>Source</a:t>
          </a:r>
        </a:p>
      </dgm:t>
    </dgm:pt>
    <dgm:pt modelId="{132B2367-0747-416A-93D0-4B604300F5FC}" type="parTrans" cxnId="{3E617681-7C93-4DFC-93CA-F9FE63D0ED84}">
      <dgm:prSet/>
      <dgm:spPr/>
      <dgm:t>
        <a:bodyPr/>
        <a:lstStyle/>
        <a:p>
          <a:endParaRPr lang="en-US" sz="2000"/>
        </a:p>
      </dgm:t>
    </dgm:pt>
    <dgm:pt modelId="{D142B6B6-F3C0-4A72-9FEC-2CA9938A6F3F}" type="sibTrans" cxnId="{3E617681-7C93-4DFC-93CA-F9FE63D0ED84}">
      <dgm:prSet/>
      <dgm:spPr/>
      <dgm:t>
        <a:bodyPr/>
        <a:lstStyle/>
        <a:p>
          <a:endParaRPr lang="en-US" sz="2000"/>
        </a:p>
      </dgm:t>
    </dgm:pt>
    <dgm:pt modelId="{D6EF6346-2994-489D-906A-F56C1F9DF767}">
      <dgm:prSet phldrT="[Text]" custT="1">
        <dgm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dgm:style>
      </dgm:prSet>
      <dgm:spPr>
        <a:ln/>
      </dgm:spPr>
      <dgm:t>
        <a:bodyPr spcFirstLastPara="0" vert="horz" wrap="square" lIns="76200" tIns="76200" rIns="76200" bIns="76200" numCol="1" spcCol="1270" anchor="ctr" anchorCtr="0"/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b="1" kern="1200" dirty="0">
              <a:solidFill>
                <a:srgbClr val="FFC000"/>
              </a:solidFill>
              <a:latin typeface="Calibri" panose="020F0502020204030204"/>
              <a:ea typeface="+mn-ea"/>
              <a:cs typeface="+mn-cs"/>
            </a:rPr>
            <a:t>Online</a:t>
          </a:r>
        </a:p>
      </dgm:t>
    </dgm:pt>
    <dgm:pt modelId="{AF1CA814-8AEF-424A-AB74-75F5F067E1E9}" type="parTrans" cxnId="{D53E2C13-F26E-4390-AF86-84DFFD3511BE}">
      <dgm:prSet/>
      <dgm:spPr/>
      <dgm:t>
        <a:bodyPr/>
        <a:lstStyle/>
        <a:p>
          <a:endParaRPr lang="en-US" sz="2000"/>
        </a:p>
      </dgm:t>
    </dgm:pt>
    <dgm:pt modelId="{3BFB3198-A74F-467D-B4EE-DCC0F33587ED}" type="sibTrans" cxnId="{D53E2C13-F26E-4390-AF86-84DFFD3511BE}">
      <dgm:prSet/>
      <dgm:spPr/>
      <dgm:t>
        <a:bodyPr/>
        <a:lstStyle/>
        <a:p>
          <a:endParaRPr lang="en-US" sz="2000"/>
        </a:p>
      </dgm:t>
    </dgm:pt>
    <dgm:pt modelId="{0852674B-BCD0-4B84-95D0-C64162B9D207}">
      <dgm:prSet custT="1"/>
      <dgm:spPr/>
      <dgm:t>
        <a:bodyPr/>
        <a:lstStyle/>
        <a:p>
          <a:r>
            <a:rPr lang="en-US" sz="1800" b="1" dirty="0">
              <a:solidFill>
                <a:srgbClr val="1869A6"/>
              </a:solidFill>
            </a:rPr>
            <a:t>Type</a:t>
          </a:r>
        </a:p>
      </dgm:t>
    </dgm:pt>
    <dgm:pt modelId="{D5D051A2-51B5-4483-9AB2-11BD2C67351D}" type="parTrans" cxnId="{53BD5BEF-8FC2-4BE7-9298-022975012C45}">
      <dgm:prSet/>
      <dgm:spPr/>
      <dgm:t>
        <a:bodyPr/>
        <a:lstStyle/>
        <a:p>
          <a:endParaRPr lang="en-US" sz="2000"/>
        </a:p>
      </dgm:t>
    </dgm:pt>
    <dgm:pt modelId="{24870541-3E20-4F8F-8958-E8B235E02813}" type="sibTrans" cxnId="{53BD5BEF-8FC2-4BE7-9298-022975012C45}">
      <dgm:prSet/>
      <dgm:spPr/>
      <dgm:t>
        <a:bodyPr/>
        <a:lstStyle/>
        <a:p>
          <a:endParaRPr lang="en-US" sz="2000"/>
        </a:p>
      </dgm:t>
    </dgm:pt>
    <dgm:pt modelId="{C6EBB30E-4462-4B27-8E51-2A44E7DB2258}">
      <dgm:prSet phldrT="[Text]" custT="1">
        <dgm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dgm:style>
      </dgm:prSet>
      <dgm:spPr>
        <a:ln/>
      </dgm:spPr>
      <dgm:t>
        <a:bodyPr spcFirstLastPara="0" vert="horz" wrap="square" lIns="76200" tIns="76200" rIns="76200" bIns="76200" numCol="1" spcCol="1270" anchor="ctr" anchorCtr="0"/>
        <a:lstStyle/>
        <a:p>
          <a:r>
            <a:rPr lang="en-US" sz="2000" b="1" dirty="0">
              <a:solidFill>
                <a:srgbClr val="FFC000"/>
              </a:solidFill>
            </a:rPr>
            <a:t>CSV file</a:t>
          </a:r>
        </a:p>
      </dgm:t>
    </dgm:pt>
    <dgm:pt modelId="{A2D63D76-24E5-4B07-A2FB-E8CDC3173838}" type="parTrans" cxnId="{50FFA29E-8CA0-45F5-AED5-F7C8202F0F41}">
      <dgm:prSet/>
      <dgm:spPr/>
      <dgm:t>
        <a:bodyPr/>
        <a:lstStyle/>
        <a:p>
          <a:endParaRPr lang="en-US" sz="2000"/>
        </a:p>
      </dgm:t>
    </dgm:pt>
    <dgm:pt modelId="{1159A06D-3B3C-419B-AFF1-E6170CC30683}" type="sibTrans" cxnId="{50FFA29E-8CA0-45F5-AED5-F7C8202F0F41}">
      <dgm:prSet/>
      <dgm:spPr/>
      <dgm:t>
        <a:bodyPr/>
        <a:lstStyle/>
        <a:p>
          <a:endParaRPr lang="en-US" sz="2000"/>
        </a:p>
      </dgm:t>
    </dgm:pt>
    <dgm:pt modelId="{887B6B66-AEDC-488F-89AA-8D976682BE41}" type="pres">
      <dgm:prSet presAssocID="{726872E0-490F-4175-9F0B-510264387BB1}" presName="Name0" presStyleCnt="0">
        <dgm:presLayoutVars>
          <dgm:dir/>
          <dgm:animLvl val="lvl"/>
          <dgm:resizeHandles val="exact"/>
        </dgm:presLayoutVars>
      </dgm:prSet>
      <dgm:spPr/>
    </dgm:pt>
    <dgm:pt modelId="{0A7BB0F1-CC84-443A-BD76-029A1EF93D55}" type="pres">
      <dgm:prSet presAssocID="{062E8D2D-F74E-4485-BCC1-AD89FB03238B}" presName="linNode" presStyleCnt="0"/>
      <dgm:spPr/>
    </dgm:pt>
    <dgm:pt modelId="{9242520F-F3BC-413B-8418-DAD01D5EA2F3}" type="pres">
      <dgm:prSet presAssocID="{062E8D2D-F74E-4485-BCC1-AD89FB03238B}" presName="parTx" presStyleLbl="revTx" presStyleIdx="0" presStyleCnt="3" custScaleX="122831" custLinFactX="-9068" custLinFactNeighborX="-100000" custLinFactNeighborY="2970">
        <dgm:presLayoutVars>
          <dgm:chMax val="1"/>
          <dgm:bulletEnabled val="1"/>
        </dgm:presLayoutVars>
      </dgm:prSet>
      <dgm:spPr/>
    </dgm:pt>
    <dgm:pt modelId="{02825A46-2B6B-47FA-B8B0-DE523C89D825}" type="pres">
      <dgm:prSet presAssocID="{062E8D2D-F74E-4485-BCC1-AD89FB03238B}" presName="bracket" presStyleLbl="parChTrans1D1" presStyleIdx="0" presStyleCnt="3" custLinFactX="-65036" custLinFactNeighborX="-100000"/>
      <dgm:spPr/>
    </dgm:pt>
    <dgm:pt modelId="{B80AFCB9-F190-44F5-A2DA-07B631891099}" type="pres">
      <dgm:prSet presAssocID="{062E8D2D-F74E-4485-BCC1-AD89FB03238B}" presName="spH" presStyleCnt="0"/>
      <dgm:spPr/>
    </dgm:pt>
    <dgm:pt modelId="{2B732583-72FA-49D6-8B0F-E55B13E0C36A}" type="pres">
      <dgm:prSet presAssocID="{062E8D2D-F74E-4485-BCC1-AD89FB03238B}" presName="desTx" presStyleLbl="node1" presStyleIdx="0" presStyleCnt="3" custScaleX="39003" custScaleY="92363" custLinFactX="-4785" custLinFactNeighborX="-100000" custLinFactNeighborY="6685">
        <dgm:presLayoutVars>
          <dgm:bulletEnabled val="1"/>
        </dgm:presLayoutVars>
      </dgm:prSet>
      <dgm:spPr>
        <a:xfrm>
          <a:off x="2048995" y="92569"/>
          <a:ext cx="1090140" cy="530348"/>
        </a:xfrm>
        <a:prstGeom prst="rect">
          <a:avLst/>
        </a:prstGeom>
      </dgm:spPr>
    </dgm:pt>
    <dgm:pt modelId="{4E780B43-2194-47F4-8B1F-370E73054DD0}" type="pres">
      <dgm:prSet presAssocID="{7EB211BC-523D-4EE7-BDD4-583E50CF9B6E}" presName="spV" presStyleCnt="0"/>
      <dgm:spPr/>
    </dgm:pt>
    <dgm:pt modelId="{66FA7C2D-3119-4CBE-8DFB-AFB23DC692F8}" type="pres">
      <dgm:prSet presAssocID="{C86320A6-2E91-4FC1-9865-DF64E0C94AA8}" presName="linNode" presStyleCnt="0"/>
      <dgm:spPr/>
    </dgm:pt>
    <dgm:pt modelId="{A66277AA-3E92-49A7-9410-A1B852C394DC}" type="pres">
      <dgm:prSet presAssocID="{C86320A6-2E91-4FC1-9865-DF64E0C94AA8}" presName="parTx" presStyleLbl="revTx" presStyleIdx="1" presStyleCnt="3">
        <dgm:presLayoutVars>
          <dgm:chMax val="1"/>
          <dgm:bulletEnabled val="1"/>
        </dgm:presLayoutVars>
      </dgm:prSet>
      <dgm:spPr/>
    </dgm:pt>
    <dgm:pt modelId="{18E40D5B-63CF-4702-B77F-083BE4E2E6F2}" type="pres">
      <dgm:prSet presAssocID="{C86320A6-2E91-4FC1-9865-DF64E0C94AA8}" presName="bracket" presStyleLbl="parChTrans1D1" presStyleIdx="1" presStyleCnt="3"/>
      <dgm:spPr/>
    </dgm:pt>
    <dgm:pt modelId="{AB6484AA-B46D-4721-A575-D75D4F552D80}" type="pres">
      <dgm:prSet presAssocID="{C86320A6-2E91-4FC1-9865-DF64E0C94AA8}" presName="spH" presStyleCnt="0"/>
      <dgm:spPr/>
    </dgm:pt>
    <dgm:pt modelId="{97B2EE60-8A3A-4204-B243-847FB77C047C}" type="pres">
      <dgm:prSet presAssocID="{C86320A6-2E91-4FC1-9865-DF64E0C94AA8}" presName="desTx" presStyleLbl="node1" presStyleIdx="1" presStyleCnt="3" custScaleX="39003" custScaleY="92363" custLinFactNeighborY="-2089">
        <dgm:presLayoutVars>
          <dgm:bulletEnabled val="1"/>
        </dgm:presLayoutVars>
      </dgm:prSet>
      <dgm:spPr>
        <a:xfrm>
          <a:off x="2030336" y="720788"/>
          <a:ext cx="1090140" cy="530348"/>
        </a:xfrm>
        <a:prstGeom prst="rect">
          <a:avLst/>
        </a:prstGeom>
      </dgm:spPr>
    </dgm:pt>
    <dgm:pt modelId="{99D13433-3044-45B4-905C-9031CF78A96F}" type="pres">
      <dgm:prSet presAssocID="{D142B6B6-F3C0-4A72-9FEC-2CA9938A6F3F}" presName="spV" presStyleCnt="0"/>
      <dgm:spPr/>
    </dgm:pt>
    <dgm:pt modelId="{9E2685FF-A1B6-44FC-AE41-A4276C2CA396}" type="pres">
      <dgm:prSet presAssocID="{0852674B-BCD0-4B84-95D0-C64162B9D207}" presName="linNode" presStyleCnt="0"/>
      <dgm:spPr/>
    </dgm:pt>
    <dgm:pt modelId="{4EA2E0A9-4EFB-4273-8039-65E047E314B3}" type="pres">
      <dgm:prSet presAssocID="{0852674B-BCD0-4B84-95D0-C64162B9D207}" presName="parTx" presStyleLbl="revTx" presStyleIdx="2" presStyleCnt="3">
        <dgm:presLayoutVars>
          <dgm:chMax val="1"/>
          <dgm:bulletEnabled val="1"/>
        </dgm:presLayoutVars>
      </dgm:prSet>
      <dgm:spPr/>
    </dgm:pt>
    <dgm:pt modelId="{5424E72D-0158-425D-BD60-6D946A440AD2}" type="pres">
      <dgm:prSet presAssocID="{0852674B-BCD0-4B84-95D0-C64162B9D207}" presName="bracket" presStyleLbl="parChTrans1D1" presStyleIdx="2" presStyleCnt="3"/>
      <dgm:spPr/>
    </dgm:pt>
    <dgm:pt modelId="{F5B9F08F-B933-4FB1-BC28-DD8F4E330436}" type="pres">
      <dgm:prSet presAssocID="{0852674B-BCD0-4B84-95D0-C64162B9D207}" presName="spH" presStyleCnt="0"/>
      <dgm:spPr/>
    </dgm:pt>
    <dgm:pt modelId="{B2A4AEB9-10E2-40DF-A5A1-D7856A3AB28F}" type="pres">
      <dgm:prSet presAssocID="{0852674B-BCD0-4B84-95D0-C64162B9D207}" presName="desTx" presStyleLbl="node1" presStyleIdx="2" presStyleCnt="3" custScaleX="48835" custScaleY="92363" custLinFactNeighborY="-4178">
        <dgm:presLayoutVars>
          <dgm:bulletEnabled val="1"/>
        </dgm:presLayoutVars>
      </dgm:prSet>
      <dgm:spPr>
        <a:xfrm>
          <a:off x="2030336" y="1387393"/>
          <a:ext cx="1364946" cy="530348"/>
        </a:xfrm>
        <a:prstGeom prst="rect">
          <a:avLst/>
        </a:prstGeom>
      </dgm:spPr>
    </dgm:pt>
  </dgm:ptLst>
  <dgm:cxnLst>
    <dgm:cxn modelId="{D53E2C13-F26E-4390-AF86-84DFFD3511BE}" srcId="{C86320A6-2E91-4FC1-9865-DF64E0C94AA8}" destId="{D6EF6346-2994-489D-906A-F56C1F9DF767}" srcOrd="0" destOrd="0" parTransId="{AF1CA814-8AEF-424A-AB74-75F5F067E1E9}" sibTransId="{3BFB3198-A74F-467D-B4EE-DCC0F33587ED}"/>
    <dgm:cxn modelId="{A11DA82F-D743-49CC-8A92-EA5301952101}" type="presOf" srcId="{062E8D2D-F74E-4485-BCC1-AD89FB03238B}" destId="{9242520F-F3BC-413B-8418-DAD01D5EA2F3}" srcOrd="0" destOrd="0" presId="urn:diagrams.loki3.com/BracketList"/>
    <dgm:cxn modelId="{7BA97932-309C-4474-9AD7-FFC73D2BEB74}" srcId="{062E8D2D-F74E-4485-BCC1-AD89FB03238B}" destId="{2528B0DF-161E-4BD1-BD1D-8865AAB7AD99}" srcOrd="0" destOrd="0" parTransId="{169F377E-1B54-42C3-B9AD-D2F6C39967F2}" sibTransId="{45A6AD46-7FB4-4E24-A07B-36BC387B7D89}"/>
    <dgm:cxn modelId="{AC62EB37-89BC-46FC-80F9-C1DA312015B2}" srcId="{726872E0-490F-4175-9F0B-510264387BB1}" destId="{062E8D2D-F74E-4485-BCC1-AD89FB03238B}" srcOrd="0" destOrd="0" parTransId="{5BAA2016-8B3F-4AC0-B526-468B6D6F1634}" sibTransId="{7EB211BC-523D-4EE7-BDD4-583E50CF9B6E}"/>
    <dgm:cxn modelId="{2A1E106A-ABF2-4AD9-8A29-3B73974BFD18}" type="presOf" srcId="{726872E0-490F-4175-9F0B-510264387BB1}" destId="{887B6B66-AEDC-488F-89AA-8D976682BE41}" srcOrd="0" destOrd="0" presId="urn:diagrams.loki3.com/BracketList"/>
    <dgm:cxn modelId="{06A7814C-BFCD-472B-A4C9-C0A57B3FE513}" type="presOf" srcId="{2528B0DF-161E-4BD1-BD1D-8865AAB7AD99}" destId="{2B732583-72FA-49D6-8B0F-E55B13E0C36A}" srcOrd="0" destOrd="0" presId="urn:diagrams.loki3.com/BracketList"/>
    <dgm:cxn modelId="{3E617681-7C93-4DFC-93CA-F9FE63D0ED84}" srcId="{726872E0-490F-4175-9F0B-510264387BB1}" destId="{C86320A6-2E91-4FC1-9865-DF64E0C94AA8}" srcOrd="1" destOrd="0" parTransId="{132B2367-0747-416A-93D0-4B604300F5FC}" sibTransId="{D142B6B6-F3C0-4A72-9FEC-2CA9938A6F3F}"/>
    <dgm:cxn modelId="{73A20991-8B5E-407F-945A-5A36392D506D}" type="presOf" srcId="{D6EF6346-2994-489D-906A-F56C1F9DF767}" destId="{97B2EE60-8A3A-4204-B243-847FB77C047C}" srcOrd="0" destOrd="0" presId="urn:diagrams.loki3.com/BracketList"/>
    <dgm:cxn modelId="{EA88489D-C284-4F3A-A5DC-749A4A1EAAD2}" type="presOf" srcId="{0852674B-BCD0-4B84-95D0-C64162B9D207}" destId="{4EA2E0A9-4EFB-4273-8039-65E047E314B3}" srcOrd="0" destOrd="0" presId="urn:diagrams.loki3.com/BracketList"/>
    <dgm:cxn modelId="{50FFA29E-8CA0-45F5-AED5-F7C8202F0F41}" srcId="{0852674B-BCD0-4B84-95D0-C64162B9D207}" destId="{C6EBB30E-4462-4B27-8E51-2A44E7DB2258}" srcOrd="0" destOrd="0" parTransId="{A2D63D76-24E5-4B07-A2FB-E8CDC3173838}" sibTransId="{1159A06D-3B3C-419B-AFF1-E6170CC30683}"/>
    <dgm:cxn modelId="{A30C20D3-2149-4A22-9CC2-61F759BAC876}" type="presOf" srcId="{C6EBB30E-4462-4B27-8E51-2A44E7DB2258}" destId="{B2A4AEB9-10E2-40DF-A5A1-D7856A3AB28F}" srcOrd="0" destOrd="0" presId="urn:diagrams.loki3.com/BracketList"/>
    <dgm:cxn modelId="{4ACF2CE3-8A88-43FC-B362-9B2CBDF5BBBB}" type="presOf" srcId="{C86320A6-2E91-4FC1-9865-DF64E0C94AA8}" destId="{A66277AA-3E92-49A7-9410-A1B852C394DC}" srcOrd="0" destOrd="0" presId="urn:diagrams.loki3.com/BracketList"/>
    <dgm:cxn modelId="{53BD5BEF-8FC2-4BE7-9298-022975012C45}" srcId="{726872E0-490F-4175-9F0B-510264387BB1}" destId="{0852674B-BCD0-4B84-95D0-C64162B9D207}" srcOrd="2" destOrd="0" parTransId="{D5D051A2-51B5-4483-9AB2-11BD2C67351D}" sibTransId="{24870541-3E20-4F8F-8958-E8B235E02813}"/>
    <dgm:cxn modelId="{DA25F42C-A8D1-49A7-BBE2-B2556FD8F638}" type="presParOf" srcId="{887B6B66-AEDC-488F-89AA-8D976682BE41}" destId="{0A7BB0F1-CC84-443A-BD76-029A1EF93D55}" srcOrd="0" destOrd="0" presId="urn:diagrams.loki3.com/BracketList"/>
    <dgm:cxn modelId="{E19C566F-92A1-4D05-B570-7B7AE2598E1C}" type="presParOf" srcId="{0A7BB0F1-CC84-443A-BD76-029A1EF93D55}" destId="{9242520F-F3BC-413B-8418-DAD01D5EA2F3}" srcOrd="0" destOrd="0" presId="urn:diagrams.loki3.com/BracketList"/>
    <dgm:cxn modelId="{3F73CAEA-040D-4A08-A735-5C94A7A9D0FC}" type="presParOf" srcId="{0A7BB0F1-CC84-443A-BD76-029A1EF93D55}" destId="{02825A46-2B6B-47FA-B8B0-DE523C89D825}" srcOrd="1" destOrd="0" presId="urn:diagrams.loki3.com/BracketList"/>
    <dgm:cxn modelId="{4D1F0DE3-5A5A-40FF-A0D5-A8495EB510FD}" type="presParOf" srcId="{0A7BB0F1-CC84-443A-BD76-029A1EF93D55}" destId="{B80AFCB9-F190-44F5-A2DA-07B631891099}" srcOrd="2" destOrd="0" presId="urn:diagrams.loki3.com/BracketList"/>
    <dgm:cxn modelId="{BCCAE6A1-E5C0-407E-84CA-DE750232E843}" type="presParOf" srcId="{0A7BB0F1-CC84-443A-BD76-029A1EF93D55}" destId="{2B732583-72FA-49D6-8B0F-E55B13E0C36A}" srcOrd="3" destOrd="0" presId="urn:diagrams.loki3.com/BracketList"/>
    <dgm:cxn modelId="{81A865F9-268A-448E-B4FD-2FDC741B433C}" type="presParOf" srcId="{887B6B66-AEDC-488F-89AA-8D976682BE41}" destId="{4E780B43-2194-47F4-8B1F-370E73054DD0}" srcOrd="1" destOrd="0" presId="urn:diagrams.loki3.com/BracketList"/>
    <dgm:cxn modelId="{703F074B-CFEF-448D-86A6-02E76785F1BF}" type="presParOf" srcId="{887B6B66-AEDC-488F-89AA-8D976682BE41}" destId="{66FA7C2D-3119-4CBE-8DFB-AFB23DC692F8}" srcOrd="2" destOrd="0" presId="urn:diagrams.loki3.com/BracketList"/>
    <dgm:cxn modelId="{40E30F7B-C17E-438C-961D-68365A2BD84B}" type="presParOf" srcId="{66FA7C2D-3119-4CBE-8DFB-AFB23DC692F8}" destId="{A66277AA-3E92-49A7-9410-A1B852C394DC}" srcOrd="0" destOrd="0" presId="urn:diagrams.loki3.com/BracketList"/>
    <dgm:cxn modelId="{1BE9B2D8-9AAF-4DF1-A2B0-6A211F8EEC57}" type="presParOf" srcId="{66FA7C2D-3119-4CBE-8DFB-AFB23DC692F8}" destId="{18E40D5B-63CF-4702-B77F-083BE4E2E6F2}" srcOrd="1" destOrd="0" presId="urn:diagrams.loki3.com/BracketList"/>
    <dgm:cxn modelId="{00CFA5D6-28C1-4A58-B979-B6A21798ADD4}" type="presParOf" srcId="{66FA7C2D-3119-4CBE-8DFB-AFB23DC692F8}" destId="{AB6484AA-B46D-4721-A575-D75D4F552D80}" srcOrd="2" destOrd="0" presId="urn:diagrams.loki3.com/BracketList"/>
    <dgm:cxn modelId="{06EB2E0E-1B13-44FF-B417-44544F8DD6E8}" type="presParOf" srcId="{66FA7C2D-3119-4CBE-8DFB-AFB23DC692F8}" destId="{97B2EE60-8A3A-4204-B243-847FB77C047C}" srcOrd="3" destOrd="0" presId="urn:diagrams.loki3.com/BracketList"/>
    <dgm:cxn modelId="{67A14AC6-D7B3-4173-81BB-39F423E93317}" type="presParOf" srcId="{887B6B66-AEDC-488F-89AA-8D976682BE41}" destId="{99D13433-3044-45B4-905C-9031CF78A96F}" srcOrd="3" destOrd="0" presId="urn:diagrams.loki3.com/BracketList"/>
    <dgm:cxn modelId="{5F477289-A0D9-4A85-8DCB-8FBA0CB89353}" type="presParOf" srcId="{887B6B66-AEDC-488F-89AA-8D976682BE41}" destId="{9E2685FF-A1B6-44FC-AE41-A4276C2CA396}" srcOrd="4" destOrd="0" presId="urn:diagrams.loki3.com/BracketList"/>
    <dgm:cxn modelId="{CE986B22-9951-4A51-AABE-8218C66E6C70}" type="presParOf" srcId="{9E2685FF-A1B6-44FC-AE41-A4276C2CA396}" destId="{4EA2E0A9-4EFB-4273-8039-65E047E314B3}" srcOrd="0" destOrd="0" presId="urn:diagrams.loki3.com/BracketList"/>
    <dgm:cxn modelId="{20DD2C4C-45E0-4559-A61D-03BE3A1E8F46}" type="presParOf" srcId="{9E2685FF-A1B6-44FC-AE41-A4276C2CA396}" destId="{5424E72D-0158-425D-BD60-6D946A440AD2}" srcOrd="1" destOrd="0" presId="urn:diagrams.loki3.com/BracketList"/>
    <dgm:cxn modelId="{C26C2F1E-F75C-4D5A-9EBC-C1C9EC5FC6AD}" type="presParOf" srcId="{9E2685FF-A1B6-44FC-AE41-A4276C2CA396}" destId="{F5B9F08F-B933-4FB1-BC28-DD8F4E330436}" srcOrd="2" destOrd="0" presId="urn:diagrams.loki3.com/BracketList"/>
    <dgm:cxn modelId="{38BBE815-C1EA-4695-A5F8-219A26D90680}" type="presParOf" srcId="{9E2685FF-A1B6-44FC-AE41-A4276C2CA396}" destId="{B2A4AEB9-10E2-40DF-A5A1-D7856A3AB28F}" srcOrd="3" destOrd="0" presId="urn:diagrams.loki3.com/BracketList"/>
  </dgm:cxnLst>
  <dgm:bg>
    <a:gradFill flip="none" rotWithShape="1">
      <a:gsLst>
        <a:gs pos="0">
          <a:srgbClr val="00B0F0">
            <a:tint val="66000"/>
            <a:satMod val="160000"/>
          </a:srgbClr>
        </a:gs>
        <a:gs pos="50000">
          <a:srgbClr val="00B0F0">
            <a:tint val="44500"/>
            <a:satMod val="160000"/>
          </a:srgbClr>
        </a:gs>
        <a:gs pos="100000">
          <a:srgbClr val="00B0F0">
            <a:tint val="23500"/>
            <a:satMod val="160000"/>
          </a:srgbClr>
        </a:gs>
      </a:gsLst>
      <a:path path="circle">
        <a:fillToRect l="50000" t="50000" r="50000" b="50000"/>
      </a:path>
      <a:tileRect/>
    </a:gradFill>
    <a:effectLst>
      <a:glow rad="63500">
        <a:schemeClr val="accent2">
          <a:satMod val="175000"/>
          <a:alpha val="40000"/>
        </a:schemeClr>
      </a:glow>
      <a:outerShdw blurRad="76200" dir="13500000" sy="23000" kx="1200000" algn="br" rotWithShape="0">
        <a:prstClr val="black">
          <a:alpha val="20000"/>
        </a:prstClr>
      </a:outerShdw>
    </a:effectLst>
  </dgm:bg>
  <dgm:whole>
    <a:ln w="57150">
      <a:solidFill>
        <a:srgbClr val="0FAB7D"/>
      </a:solidFill>
    </a:ln>
  </dgm:whole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26872E0-490F-4175-9F0B-510264387BB1}" type="doc">
      <dgm:prSet loTypeId="urn:diagrams.loki3.com/BracketList" loCatId="list" qsTypeId="urn:microsoft.com/office/officeart/2005/8/quickstyle/3d3" qsCatId="3D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062E8D2D-F74E-4485-BCC1-AD89FB03238B}">
      <dgm:prSet phldrT="[Text]" custT="1"/>
      <dgm:spPr/>
      <dgm:t>
        <a:bodyPr/>
        <a:lstStyle/>
        <a:p>
          <a:r>
            <a:rPr lang="en-US" sz="1800" b="1" dirty="0">
              <a:solidFill>
                <a:srgbClr val="1869A6"/>
              </a:solidFill>
            </a:rPr>
            <a:t>Columns</a:t>
          </a:r>
          <a:endParaRPr lang="en-US" sz="2000" b="1" dirty="0">
            <a:solidFill>
              <a:srgbClr val="1869A6"/>
            </a:solidFill>
          </a:endParaRPr>
        </a:p>
      </dgm:t>
    </dgm:pt>
    <dgm:pt modelId="{5BAA2016-8B3F-4AC0-B526-468B6D6F1634}" type="parTrans" cxnId="{AC62EB37-89BC-46FC-80F9-C1DA312015B2}">
      <dgm:prSet/>
      <dgm:spPr/>
      <dgm:t>
        <a:bodyPr/>
        <a:lstStyle/>
        <a:p>
          <a:endParaRPr lang="en-US" sz="2000"/>
        </a:p>
      </dgm:t>
    </dgm:pt>
    <dgm:pt modelId="{7EB211BC-523D-4EE7-BDD4-583E50CF9B6E}" type="sibTrans" cxnId="{AC62EB37-89BC-46FC-80F9-C1DA312015B2}">
      <dgm:prSet/>
      <dgm:spPr/>
      <dgm:t>
        <a:bodyPr/>
        <a:lstStyle/>
        <a:p>
          <a:endParaRPr lang="en-US" sz="2000"/>
        </a:p>
      </dgm:t>
    </dgm:pt>
    <dgm:pt modelId="{2528B0DF-161E-4BD1-BD1D-8865AAB7AD99}">
      <dgm:prSet phldrT="[Text]" custT="1">
        <dgm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dgm:style>
      </dgm:prSet>
      <dgm:spPr>
        <a:ln/>
      </dgm:spPr>
      <dgm:t>
        <a:bodyPr/>
        <a:lstStyle/>
        <a:p>
          <a:r>
            <a:rPr lang="en-US" sz="2000" b="1" dirty="0">
              <a:solidFill>
                <a:srgbClr val="FFC000"/>
              </a:solidFill>
            </a:rPr>
            <a:t>15</a:t>
          </a:r>
          <a:r>
            <a:rPr lang="en-US" sz="2000" b="1" dirty="0">
              <a:solidFill>
                <a:schemeClr val="accent6">
                  <a:lumMod val="75000"/>
                </a:schemeClr>
              </a:solidFill>
            </a:rPr>
            <a:t> </a:t>
          </a:r>
        </a:p>
      </dgm:t>
    </dgm:pt>
    <dgm:pt modelId="{169F377E-1B54-42C3-B9AD-D2F6C39967F2}" type="parTrans" cxnId="{7BA97932-309C-4474-9AD7-FFC73D2BEB74}">
      <dgm:prSet/>
      <dgm:spPr/>
      <dgm:t>
        <a:bodyPr/>
        <a:lstStyle/>
        <a:p>
          <a:endParaRPr lang="en-US" sz="2000"/>
        </a:p>
      </dgm:t>
    </dgm:pt>
    <dgm:pt modelId="{45A6AD46-7FB4-4E24-A07B-36BC387B7D89}" type="sibTrans" cxnId="{7BA97932-309C-4474-9AD7-FFC73D2BEB74}">
      <dgm:prSet/>
      <dgm:spPr/>
      <dgm:t>
        <a:bodyPr/>
        <a:lstStyle/>
        <a:p>
          <a:endParaRPr lang="en-US" sz="2000"/>
        </a:p>
      </dgm:t>
    </dgm:pt>
    <dgm:pt modelId="{C86320A6-2E91-4FC1-9865-DF64E0C94AA8}">
      <dgm:prSet custT="1"/>
      <dgm:spPr/>
      <dgm:t>
        <a:bodyPr/>
        <a:lstStyle/>
        <a:p>
          <a:r>
            <a:rPr lang="en-US" sz="1800" b="1" dirty="0">
              <a:solidFill>
                <a:srgbClr val="1869A6"/>
              </a:solidFill>
            </a:rPr>
            <a:t>Source</a:t>
          </a:r>
        </a:p>
      </dgm:t>
    </dgm:pt>
    <dgm:pt modelId="{132B2367-0747-416A-93D0-4B604300F5FC}" type="parTrans" cxnId="{3E617681-7C93-4DFC-93CA-F9FE63D0ED84}">
      <dgm:prSet/>
      <dgm:spPr/>
      <dgm:t>
        <a:bodyPr/>
        <a:lstStyle/>
        <a:p>
          <a:endParaRPr lang="en-US" sz="2000"/>
        </a:p>
      </dgm:t>
    </dgm:pt>
    <dgm:pt modelId="{D142B6B6-F3C0-4A72-9FEC-2CA9938A6F3F}" type="sibTrans" cxnId="{3E617681-7C93-4DFC-93CA-F9FE63D0ED84}">
      <dgm:prSet/>
      <dgm:spPr/>
      <dgm:t>
        <a:bodyPr/>
        <a:lstStyle/>
        <a:p>
          <a:endParaRPr lang="en-US" sz="2000"/>
        </a:p>
      </dgm:t>
    </dgm:pt>
    <dgm:pt modelId="{D6EF6346-2994-489D-906A-F56C1F9DF767}">
      <dgm:prSet phldrT="[Text]" custT="1">
        <dgm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dgm:style>
      </dgm:prSet>
      <dgm:spPr>
        <a:ln/>
      </dgm:spPr>
      <dgm:t>
        <a:bodyPr spcFirstLastPara="0" vert="horz" wrap="square" lIns="76200" tIns="76200" rIns="76200" bIns="76200" numCol="1" spcCol="1270" anchor="ctr" anchorCtr="0"/>
        <a:lstStyle/>
        <a:p>
          <a:r>
            <a:rPr lang="en-US" sz="2000" b="1" dirty="0">
              <a:solidFill>
                <a:srgbClr val="FFC000"/>
              </a:solidFill>
            </a:rPr>
            <a:t>Modified</a:t>
          </a:r>
        </a:p>
      </dgm:t>
    </dgm:pt>
    <dgm:pt modelId="{AF1CA814-8AEF-424A-AB74-75F5F067E1E9}" type="parTrans" cxnId="{D53E2C13-F26E-4390-AF86-84DFFD3511BE}">
      <dgm:prSet/>
      <dgm:spPr/>
      <dgm:t>
        <a:bodyPr/>
        <a:lstStyle/>
        <a:p>
          <a:endParaRPr lang="en-US" sz="2000"/>
        </a:p>
      </dgm:t>
    </dgm:pt>
    <dgm:pt modelId="{3BFB3198-A74F-467D-B4EE-DCC0F33587ED}" type="sibTrans" cxnId="{D53E2C13-F26E-4390-AF86-84DFFD3511BE}">
      <dgm:prSet/>
      <dgm:spPr/>
      <dgm:t>
        <a:bodyPr/>
        <a:lstStyle/>
        <a:p>
          <a:endParaRPr lang="en-US" sz="2000"/>
        </a:p>
      </dgm:t>
    </dgm:pt>
    <dgm:pt modelId="{0852674B-BCD0-4B84-95D0-C64162B9D207}">
      <dgm:prSet custT="1"/>
      <dgm:spPr/>
      <dgm:t>
        <a:bodyPr/>
        <a:lstStyle/>
        <a:p>
          <a:r>
            <a:rPr lang="en-US" sz="1800" b="1" dirty="0">
              <a:solidFill>
                <a:srgbClr val="1869A6"/>
              </a:solidFill>
            </a:rPr>
            <a:t>Type</a:t>
          </a:r>
        </a:p>
      </dgm:t>
    </dgm:pt>
    <dgm:pt modelId="{D5D051A2-51B5-4483-9AB2-11BD2C67351D}" type="parTrans" cxnId="{53BD5BEF-8FC2-4BE7-9298-022975012C45}">
      <dgm:prSet/>
      <dgm:spPr/>
      <dgm:t>
        <a:bodyPr/>
        <a:lstStyle/>
        <a:p>
          <a:endParaRPr lang="en-US" sz="2000"/>
        </a:p>
      </dgm:t>
    </dgm:pt>
    <dgm:pt modelId="{24870541-3E20-4F8F-8958-E8B235E02813}" type="sibTrans" cxnId="{53BD5BEF-8FC2-4BE7-9298-022975012C45}">
      <dgm:prSet/>
      <dgm:spPr/>
      <dgm:t>
        <a:bodyPr/>
        <a:lstStyle/>
        <a:p>
          <a:endParaRPr lang="en-US" sz="2000"/>
        </a:p>
      </dgm:t>
    </dgm:pt>
    <dgm:pt modelId="{C6EBB30E-4462-4B27-8E51-2A44E7DB2258}">
      <dgm:prSet phldrT="[Text]" custT="1">
        <dgm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dgm:style>
      </dgm:prSet>
      <dgm:spPr>
        <a:ln/>
      </dgm:spPr>
      <dgm:t>
        <a:bodyPr spcFirstLastPara="0" vert="horz" wrap="square" lIns="76200" tIns="76200" rIns="76200" bIns="76200" numCol="1" spcCol="1270" anchor="ctr" anchorCtr="0"/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b="1" kern="1200" dirty="0">
              <a:solidFill>
                <a:srgbClr val="FFC000"/>
              </a:solidFill>
              <a:latin typeface="Calibri" panose="020F0502020204030204"/>
              <a:ea typeface="+mn-ea"/>
              <a:cs typeface="+mn-cs"/>
            </a:rPr>
            <a:t>CSV file</a:t>
          </a:r>
        </a:p>
      </dgm:t>
    </dgm:pt>
    <dgm:pt modelId="{A2D63D76-24E5-4B07-A2FB-E8CDC3173838}" type="parTrans" cxnId="{50FFA29E-8CA0-45F5-AED5-F7C8202F0F41}">
      <dgm:prSet/>
      <dgm:spPr/>
      <dgm:t>
        <a:bodyPr/>
        <a:lstStyle/>
        <a:p>
          <a:endParaRPr lang="en-US" sz="2000"/>
        </a:p>
      </dgm:t>
    </dgm:pt>
    <dgm:pt modelId="{1159A06D-3B3C-419B-AFF1-E6170CC30683}" type="sibTrans" cxnId="{50FFA29E-8CA0-45F5-AED5-F7C8202F0F41}">
      <dgm:prSet/>
      <dgm:spPr/>
      <dgm:t>
        <a:bodyPr/>
        <a:lstStyle/>
        <a:p>
          <a:endParaRPr lang="en-US" sz="2000"/>
        </a:p>
      </dgm:t>
    </dgm:pt>
    <dgm:pt modelId="{887B6B66-AEDC-488F-89AA-8D976682BE41}" type="pres">
      <dgm:prSet presAssocID="{726872E0-490F-4175-9F0B-510264387BB1}" presName="Name0" presStyleCnt="0">
        <dgm:presLayoutVars>
          <dgm:dir/>
          <dgm:animLvl val="lvl"/>
          <dgm:resizeHandles val="exact"/>
        </dgm:presLayoutVars>
      </dgm:prSet>
      <dgm:spPr/>
    </dgm:pt>
    <dgm:pt modelId="{0A7BB0F1-CC84-443A-BD76-029A1EF93D55}" type="pres">
      <dgm:prSet presAssocID="{062E8D2D-F74E-4485-BCC1-AD89FB03238B}" presName="linNode" presStyleCnt="0"/>
      <dgm:spPr/>
    </dgm:pt>
    <dgm:pt modelId="{9242520F-F3BC-413B-8418-DAD01D5EA2F3}" type="pres">
      <dgm:prSet presAssocID="{062E8D2D-F74E-4485-BCC1-AD89FB03238B}" presName="parTx" presStyleLbl="revTx" presStyleIdx="0" presStyleCnt="3" custScaleX="122831" custLinFactX="-9068" custLinFactNeighborX="-100000" custLinFactNeighborY="2970">
        <dgm:presLayoutVars>
          <dgm:chMax val="1"/>
          <dgm:bulletEnabled val="1"/>
        </dgm:presLayoutVars>
      </dgm:prSet>
      <dgm:spPr/>
    </dgm:pt>
    <dgm:pt modelId="{02825A46-2B6B-47FA-B8B0-DE523C89D825}" type="pres">
      <dgm:prSet presAssocID="{062E8D2D-F74E-4485-BCC1-AD89FB03238B}" presName="bracket" presStyleLbl="parChTrans1D1" presStyleIdx="0" presStyleCnt="3" custLinFactX="-65036" custLinFactNeighborX="-100000" custLinFactNeighborY="2837"/>
      <dgm:spPr/>
    </dgm:pt>
    <dgm:pt modelId="{B80AFCB9-F190-44F5-A2DA-07B631891099}" type="pres">
      <dgm:prSet presAssocID="{062E8D2D-F74E-4485-BCC1-AD89FB03238B}" presName="spH" presStyleCnt="0"/>
      <dgm:spPr/>
    </dgm:pt>
    <dgm:pt modelId="{2B732583-72FA-49D6-8B0F-E55B13E0C36A}" type="pres">
      <dgm:prSet presAssocID="{062E8D2D-F74E-4485-BCC1-AD89FB03238B}" presName="desTx" presStyleLbl="node1" presStyleIdx="0" presStyleCnt="3" custScaleX="39003" custScaleY="92363" custLinFactX="-4785" custLinFactNeighborX="-100000" custLinFactNeighborY="12359">
        <dgm:presLayoutVars>
          <dgm:bulletEnabled val="1"/>
        </dgm:presLayoutVars>
      </dgm:prSet>
      <dgm:spPr/>
    </dgm:pt>
    <dgm:pt modelId="{4E780B43-2194-47F4-8B1F-370E73054DD0}" type="pres">
      <dgm:prSet presAssocID="{7EB211BC-523D-4EE7-BDD4-583E50CF9B6E}" presName="spV" presStyleCnt="0"/>
      <dgm:spPr/>
    </dgm:pt>
    <dgm:pt modelId="{66FA7C2D-3119-4CBE-8DFB-AFB23DC692F8}" type="pres">
      <dgm:prSet presAssocID="{C86320A6-2E91-4FC1-9865-DF64E0C94AA8}" presName="linNode" presStyleCnt="0"/>
      <dgm:spPr/>
    </dgm:pt>
    <dgm:pt modelId="{A66277AA-3E92-49A7-9410-A1B852C394DC}" type="pres">
      <dgm:prSet presAssocID="{C86320A6-2E91-4FC1-9865-DF64E0C94AA8}" presName="parTx" presStyleLbl="revTx" presStyleIdx="1" presStyleCnt="3">
        <dgm:presLayoutVars>
          <dgm:chMax val="1"/>
          <dgm:bulletEnabled val="1"/>
        </dgm:presLayoutVars>
      </dgm:prSet>
      <dgm:spPr/>
    </dgm:pt>
    <dgm:pt modelId="{18E40D5B-63CF-4702-B77F-083BE4E2E6F2}" type="pres">
      <dgm:prSet presAssocID="{C86320A6-2E91-4FC1-9865-DF64E0C94AA8}" presName="bracket" presStyleLbl="parChTrans1D1" presStyleIdx="1" presStyleCnt="3" custLinFactNeighborY="2837"/>
      <dgm:spPr/>
    </dgm:pt>
    <dgm:pt modelId="{AB6484AA-B46D-4721-A575-D75D4F552D80}" type="pres">
      <dgm:prSet presAssocID="{C86320A6-2E91-4FC1-9865-DF64E0C94AA8}" presName="spH" presStyleCnt="0"/>
      <dgm:spPr/>
    </dgm:pt>
    <dgm:pt modelId="{97B2EE60-8A3A-4204-B243-847FB77C047C}" type="pres">
      <dgm:prSet presAssocID="{C86320A6-2E91-4FC1-9865-DF64E0C94AA8}" presName="desTx" presStyleLbl="node1" presStyleIdx="1" presStyleCnt="3" custScaleX="51653" custScaleY="92363" custLinFactNeighborY="-2089">
        <dgm:presLayoutVars>
          <dgm:bulletEnabled val="1"/>
        </dgm:presLayoutVars>
      </dgm:prSet>
      <dgm:spPr>
        <a:xfrm>
          <a:off x="2030336" y="720788"/>
          <a:ext cx="1090140" cy="530348"/>
        </a:xfrm>
        <a:prstGeom prst="rect">
          <a:avLst/>
        </a:prstGeom>
      </dgm:spPr>
    </dgm:pt>
    <dgm:pt modelId="{99D13433-3044-45B4-905C-9031CF78A96F}" type="pres">
      <dgm:prSet presAssocID="{D142B6B6-F3C0-4A72-9FEC-2CA9938A6F3F}" presName="spV" presStyleCnt="0"/>
      <dgm:spPr/>
    </dgm:pt>
    <dgm:pt modelId="{9E2685FF-A1B6-44FC-AE41-A4276C2CA396}" type="pres">
      <dgm:prSet presAssocID="{0852674B-BCD0-4B84-95D0-C64162B9D207}" presName="linNode" presStyleCnt="0"/>
      <dgm:spPr/>
    </dgm:pt>
    <dgm:pt modelId="{4EA2E0A9-4EFB-4273-8039-65E047E314B3}" type="pres">
      <dgm:prSet presAssocID="{0852674B-BCD0-4B84-95D0-C64162B9D207}" presName="parTx" presStyleLbl="revTx" presStyleIdx="2" presStyleCnt="3">
        <dgm:presLayoutVars>
          <dgm:chMax val="1"/>
          <dgm:bulletEnabled val="1"/>
        </dgm:presLayoutVars>
      </dgm:prSet>
      <dgm:spPr/>
    </dgm:pt>
    <dgm:pt modelId="{5424E72D-0158-425D-BD60-6D946A440AD2}" type="pres">
      <dgm:prSet presAssocID="{0852674B-BCD0-4B84-95D0-C64162B9D207}" presName="bracket" presStyleLbl="parChTrans1D1" presStyleIdx="2" presStyleCnt="3"/>
      <dgm:spPr/>
    </dgm:pt>
    <dgm:pt modelId="{F5B9F08F-B933-4FB1-BC28-DD8F4E330436}" type="pres">
      <dgm:prSet presAssocID="{0852674B-BCD0-4B84-95D0-C64162B9D207}" presName="spH" presStyleCnt="0"/>
      <dgm:spPr/>
    </dgm:pt>
    <dgm:pt modelId="{B2A4AEB9-10E2-40DF-A5A1-D7856A3AB28F}" type="pres">
      <dgm:prSet presAssocID="{0852674B-BCD0-4B84-95D0-C64162B9D207}" presName="desTx" presStyleLbl="node1" presStyleIdx="2" presStyleCnt="3" custScaleX="48835" custScaleY="92363" custLinFactNeighborY="-9852">
        <dgm:presLayoutVars>
          <dgm:bulletEnabled val="1"/>
        </dgm:presLayoutVars>
      </dgm:prSet>
      <dgm:spPr>
        <a:xfrm>
          <a:off x="2030336" y="1354813"/>
          <a:ext cx="1364946" cy="530348"/>
        </a:xfrm>
        <a:prstGeom prst="rect">
          <a:avLst/>
        </a:prstGeom>
      </dgm:spPr>
    </dgm:pt>
  </dgm:ptLst>
  <dgm:cxnLst>
    <dgm:cxn modelId="{D53E2C13-F26E-4390-AF86-84DFFD3511BE}" srcId="{C86320A6-2E91-4FC1-9865-DF64E0C94AA8}" destId="{D6EF6346-2994-489D-906A-F56C1F9DF767}" srcOrd="0" destOrd="0" parTransId="{AF1CA814-8AEF-424A-AB74-75F5F067E1E9}" sibTransId="{3BFB3198-A74F-467D-B4EE-DCC0F33587ED}"/>
    <dgm:cxn modelId="{A11DA82F-D743-49CC-8A92-EA5301952101}" type="presOf" srcId="{062E8D2D-F74E-4485-BCC1-AD89FB03238B}" destId="{9242520F-F3BC-413B-8418-DAD01D5EA2F3}" srcOrd="0" destOrd="0" presId="urn:diagrams.loki3.com/BracketList"/>
    <dgm:cxn modelId="{7BA97932-309C-4474-9AD7-FFC73D2BEB74}" srcId="{062E8D2D-F74E-4485-BCC1-AD89FB03238B}" destId="{2528B0DF-161E-4BD1-BD1D-8865AAB7AD99}" srcOrd="0" destOrd="0" parTransId="{169F377E-1B54-42C3-B9AD-D2F6C39967F2}" sibTransId="{45A6AD46-7FB4-4E24-A07B-36BC387B7D89}"/>
    <dgm:cxn modelId="{AC62EB37-89BC-46FC-80F9-C1DA312015B2}" srcId="{726872E0-490F-4175-9F0B-510264387BB1}" destId="{062E8D2D-F74E-4485-BCC1-AD89FB03238B}" srcOrd="0" destOrd="0" parTransId="{5BAA2016-8B3F-4AC0-B526-468B6D6F1634}" sibTransId="{7EB211BC-523D-4EE7-BDD4-583E50CF9B6E}"/>
    <dgm:cxn modelId="{2A1E106A-ABF2-4AD9-8A29-3B73974BFD18}" type="presOf" srcId="{726872E0-490F-4175-9F0B-510264387BB1}" destId="{887B6B66-AEDC-488F-89AA-8D976682BE41}" srcOrd="0" destOrd="0" presId="urn:diagrams.loki3.com/BracketList"/>
    <dgm:cxn modelId="{06A7814C-BFCD-472B-A4C9-C0A57B3FE513}" type="presOf" srcId="{2528B0DF-161E-4BD1-BD1D-8865AAB7AD99}" destId="{2B732583-72FA-49D6-8B0F-E55B13E0C36A}" srcOrd="0" destOrd="0" presId="urn:diagrams.loki3.com/BracketList"/>
    <dgm:cxn modelId="{3E617681-7C93-4DFC-93CA-F9FE63D0ED84}" srcId="{726872E0-490F-4175-9F0B-510264387BB1}" destId="{C86320A6-2E91-4FC1-9865-DF64E0C94AA8}" srcOrd="1" destOrd="0" parTransId="{132B2367-0747-416A-93D0-4B604300F5FC}" sibTransId="{D142B6B6-F3C0-4A72-9FEC-2CA9938A6F3F}"/>
    <dgm:cxn modelId="{73A20991-8B5E-407F-945A-5A36392D506D}" type="presOf" srcId="{D6EF6346-2994-489D-906A-F56C1F9DF767}" destId="{97B2EE60-8A3A-4204-B243-847FB77C047C}" srcOrd="0" destOrd="0" presId="urn:diagrams.loki3.com/BracketList"/>
    <dgm:cxn modelId="{EA88489D-C284-4F3A-A5DC-749A4A1EAAD2}" type="presOf" srcId="{0852674B-BCD0-4B84-95D0-C64162B9D207}" destId="{4EA2E0A9-4EFB-4273-8039-65E047E314B3}" srcOrd="0" destOrd="0" presId="urn:diagrams.loki3.com/BracketList"/>
    <dgm:cxn modelId="{50FFA29E-8CA0-45F5-AED5-F7C8202F0F41}" srcId="{0852674B-BCD0-4B84-95D0-C64162B9D207}" destId="{C6EBB30E-4462-4B27-8E51-2A44E7DB2258}" srcOrd="0" destOrd="0" parTransId="{A2D63D76-24E5-4B07-A2FB-E8CDC3173838}" sibTransId="{1159A06D-3B3C-419B-AFF1-E6170CC30683}"/>
    <dgm:cxn modelId="{A30C20D3-2149-4A22-9CC2-61F759BAC876}" type="presOf" srcId="{C6EBB30E-4462-4B27-8E51-2A44E7DB2258}" destId="{B2A4AEB9-10E2-40DF-A5A1-D7856A3AB28F}" srcOrd="0" destOrd="0" presId="urn:diagrams.loki3.com/BracketList"/>
    <dgm:cxn modelId="{4ACF2CE3-8A88-43FC-B362-9B2CBDF5BBBB}" type="presOf" srcId="{C86320A6-2E91-4FC1-9865-DF64E0C94AA8}" destId="{A66277AA-3E92-49A7-9410-A1B852C394DC}" srcOrd="0" destOrd="0" presId="urn:diagrams.loki3.com/BracketList"/>
    <dgm:cxn modelId="{53BD5BEF-8FC2-4BE7-9298-022975012C45}" srcId="{726872E0-490F-4175-9F0B-510264387BB1}" destId="{0852674B-BCD0-4B84-95D0-C64162B9D207}" srcOrd="2" destOrd="0" parTransId="{D5D051A2-51B5-4483-9AB2-11BD2C67351D}" sibTransId="{24870541-3E20-4F8F-8958-E8B235E02813}"/>
    <dgm:cxn modelId="{DA25F42C-A8D1-49A7-BBE2-B2556FD8F638}" type="presParOf" srcId="{887B6B66-AEDC-488F-89AA-8D976682BE41}" destId="{0A7BB0F1-CC84-443A-BD76-029A1EF93D55}" srcOrd="0" destOrd="0" presId="urn:diagrams.loki3.com/BracketList"/>
    <dgm:cxn modelId="{E19C566F-92A1-4D05-B570-7B7AE2598E1C}" type="presParOf" srcId="{0A7BB0F1-CC84-443A-BD76-029A1EF93D55}" destId="{9242520F-F3BC-413B-8418-DAD01D5EA2F3}" srcOrd="0" destOrd="0" presId="urn:diagrams.loki3.com/BracketList"/>
    <dgm:cxn modelId="{3F73CAEA-040D-4A08-A735-5C94A7A9D0FC}" type="presParOf" srcId="{0A7BB0F1-CC84-443A-BD76-029A1EF93D55}" destId="{02825A46-2B6B-47FA-B8B0-DE523C89D825}" srcOrd="1" destOrd="0" presId="urn:diagrams.loki3.com/BracketList"/>
    <dgm:cxn modelId="{4D1F0DE3-5A5A-40FF-A0D5-A8495EB510FD}" type="presParOf" srcId="{0A7BB0F1-CC84-443A-BD76-029A1EF93D55}" destId="{B80AFCB9-F190-44F5-A2DA-07B631891099}" srcOrd="2" destOrd="0" presId="urn:diagrams.loki3.com/BracketList"/>
    <dgm:cxn modelId="{BCCAE6A1-E5C0-407E-84CA-DE750232E843}" type="presParOf" srcId="{0A7BB0F1-CC84-443A-BD76-029A1EF93D55}" destId="{2B732583-72FA-49D6-8B0F-E55B13E0C36A}" srcOrd="3" destOrd="0" presId="urn:diagrams.loki3.com/BracketList"/>
    <dgm:cxn modelId="{81A865F9-268A-448E-B4FD-2FDC741B433C}" type="presParOf" srcId="{887B6B66-AEDC-488F-89AA-8D976682BE41}" destId="{4E780B43-2194-47F4-8B1F-370E73054DD0}" srcOrd="1" destOrd="0" presId="urn:diagrams.loki3.com/BracketList"/>
    <dgm:cxn modelId="{703F074B-CFEF-448D-86A6-02E76785F1BF}" type="presParOf" srcId="{887B6B66-AEDC-488F-89AA-8D976682BE41}" destId="{66FA7C2D-3119-4CBE-8DFB-AFB23DC692F8}" srcOrd="2" destOrd="0" presId="urn:diagrams.loki3.com/BracketList"/>
    <dgm:cxn modelId="{40E30F7B-C17E-438C-961D-68365A2BD84B}" type="presParOf" srcId="{66FA7C2D-3119-4CBE-8DFB-AFB23DC692F8}" destId="{A66277AA-3E92-49A7-9410-A1B852C394DC}" srcOrd="0" destOrd="0" presId="urn:diagrams.loki3.com/BracketList"/>
    <dgm:cxn modelId="{1BE9B2D8-9AAF-4DF1-A2B0-6A211F8EEC57}" type="presParOf" srcId="{66FA7C2D-3119-4CBE-8DFB-AFB23DC692F8}" destId="{18E40D5B-63CF-4702-B77F-083BE4E2E6F2}" srcOrd="1" destOrd="0" presId="urn:diagrams.loki3.com/BracketList"/>
    <dgm:cxn modelId="{00CFA5D6-28C1-4A58-B979-B6A21798ADD4}" type="presParOf" srcId="{66FA7C2D-3119-4CBE-8DFB-AFB23DC692F8}" destId="{AB6484AA-B46D-4721-A575-D75D4F552D80}" srcOrd="2" destOrd="0" presId="urn:diagrams.loki3.com/BracketList"/>
    <dgm:cxn modelId="{06EB2E0E-1B13-44FF-B417-44544F8DD6E8}" type="presParOf" srcId="{66FA7C2D-3119-4CBE-8DFB-AFB23DC692F8}" destId="{97B2EE60-8A3A-4204-B243-847FB77C047C}" srcOrd="3" destOrd="0" presId="urn:diagrams.loki3.com/BracketList"/>
    <dgm:cxn modelId="{67A14AC6-D7B3-4173-81BB-39F423E93317}" type="presParOf" srcId="{887B6B66-AEDC-488F-89AA-8D976682BE41}" destId="{99D13433-3044-45B4-905C-9031CF78A96F}" srcOrd="3" destOrd="0" presId="urn:diagrams.loki3.com/BracketList"/>
    <dgm:cxn modelId="{5F477289-A0D9-4A85-8DCB-8FBA0CB89353}" type="presParOf" srcId="{887B6B66-AEDC-488F-89AA-8D976682BE41}" destId="{9E2685FF-A1B6-44FC-AE41-A4276C2CA396}" srcOrd="4" destOrd="0" presId="urn:diagrams.loki3.com/BracketList"/>
    <dgm:cxn modelId="{CE986B22-9951-4A51-AABE-8218C66E6C70}" type="presParOf" srcId="{9E2685FF-A1B6-44FC-AE41-A4276C2CA396}" destId="{4EA2E0A9-4EFB-4273-8039-65E047E314B3}" srcOrd="0" destOrd="0" presId="urn:diagrams.loki3.com/BracketList"/>
    <dgm:cxn modelId="{20DD2C4C-45E0-4559-A61D-03BE3A1E8F46}" type="presParOf" srcId="{9E2685FF-A1B6-44FC-AE41-A4276C2CA396}" destId="{5424E72D-0158-425D-BD60-6D946A440AD2}" srcOrd="1" destOrd="0" presId="urn:diagrams.loki3.com/BracketList"/>
    <dgm:cxn modelId="{C26C2F1E-F75C-4D5A-9EBC-C1C9EC5FC6AD}" type="presParOf" srcId="{9E2685FF-A1B6-44FC-AE41-A4276C2CA396}" destId="{F5B9F08F-B933-4FB1-BC28-DD8F4E330436}" srcOrd="2" destOrd="0" presId="urn:diagrams.loki3.com/BracketList"/>
    <dgm:cxn modelId="{38BBE815-C1EA-4695-A5F8-219A26D90680}" type="presParOf" srcId="{9E2685FF-A1B6-44FC-AE41-A4276C2CA396}" destId="{B2A4AEB9-10E2-40DF-A5A1-D7856A3AB28F}" srcOrd="3" destOrd="0" presId="urn:diagrams.loki3.com/BracketList"/>
  </dgm:cxnLst>
  <dgm:bg>
    <a:gradFill flip="none" rotWithShape="1">
      <a:gsLst>
        <a:gs pos="0">
          <a:srgbClr val="00B0F0">
            <a:tint val="66000"/>
            <a:satMod val="160000"/>
          </a:srgbClr>
        </a:gs>
        <a:gs pos="50000">
          <a:srgbClr val="00B0F0">
            <a:tint val="44500"/>
            <a:satMod val="160000"/>
          </a:srgbClr>
        </a:gs>
        <a:gs pos="100000">
          <a:srgbClr val="00B0F0">
            <a:tint val="23500"/>
            <a:satMod val="160000"/>
          </a:srgbClr>
        </a:gs>
      </a:gsLst>
      <a:path path="circle">
        <a:fillToRect l="50000" t="50000" r="50000" b="50000"/>
      </a:path>
      <a:tileRect/>
    </a:gradFill>
    <a:effectLst>
      <a:glow rad="63500">
        <a:schemeClr val="accent2">
          <a:satMod val="175000"/>
          <a:alpha val="40000"/>
        </a:schemeClr>
      </a:glow>
      <a:outerShdw blurRad="76200" dir="13500000" sy="23000" kx="1200000" algn="br" rotWithShape="0">
        <a:prstClr val="black">
          <a:alpha val="20000"/>
        </a:prstClr>
      </a:outerShdw>
    </a:effectLst>
  </dgm:bg>
  <dgm:whole>
    <a:ln w="57150" cap="flat" cmpd="sng" algn="ctr">
      <a:solidFill>
        <a:srgbClr val="0FAB7D"/>
      </a:solidFill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2A93F6A4-399E-4F5E-8916-B2F6E6FFED18}" type="doc">
      <dgm:prSet loTypeId="urn:microsoft.com/office/officeart/2005/8/layout/hProcess10" loCatId="process" qsTypeId="urn:microsoft.com/office/officeart/2005/8/quickstyle/3d2" qsCatId="3D" csTypeId="urn:microsoft.com/office/officeart/2005/8/colors/accent5_2" csCatId="accent5" phldr="1"/>
      <dgm:spPr/>
      <dgm:t>
        <a:bodyPr/>
        <a:lstStyle/>
        <a:p>
          <a:endParaRPr lang="en-US"/>
        </a:p>
      </dgm:t>
    </dgm:pt>
    <dgm:pt modelId="{C0C85871-27DC-44CF-A411-D1D7EC857A6A}">
      <dgm:prSet phldrT="[Text]"/>
      <dgm:spPr/>
      <dgm:t>
        <a:bodyPr/>
        <a:lstStyle/>
        <a:p>
          <a:r>
            <a:rPr lang="en-US" dirty="0"/>
            <a:t>1. Data Inspection</a:t>
          </a:r>
        </a:p>
      </dgm:t>
    </dgm:pt>
    <dgm:pt modelId="{06F98460-AFDE-4470-A02F-42B2E2247A52}" type="parTrans" cxnId="{9E25C6B0-BEDF-4628-8E5B-A137E570297C}">
      <dgm:prSet/>
      <dgm:spPr/>
      <dgm:t>
        <a:bodyPr/>
        <a:lstStyle/>
        <a:p>
          <a:endParaRPr lang="en-US"/>
        </a:p>
      </dgm:t>
    </dgm:pt>
    <dgm:pt modelId="{439B9E60-6D79-4541-84B9-C9F3B955038E}" type="sibTrans" cxnId="{9E25C6B0-BEDF-4628-8E5B-A137E570297C}">
      <dgm:prSet/>
      <dgm:spPr/>
      <dgm:t>
        <a:bodyPr/>
        <a:lstStyle/>
        <a:p>
          <a:endParaRPr lang="en-US"/>
        </a:p>
      </dgm:t>
    </dgm:pt>
    <dgm:pt modelId="{67724792-39A5-4B91-AF18-1B581D761181}">
      <dgm:prSet phldrT="[Text]"/>
      <dgm:spPr/>
      <dgm:t>
        <a:bodyPr/>
        <a:lstStyle/>
        <a:p>
          <a:r>
            <a:rPr lang="en-US" dirty="0"/>
            <a:t>2. Remove Duplicate Records  
Keep one occurrence for each duplicate entry based on company and date:</a:t>
          </a:r>
        </a:p>
      </dgm:t>
    </dgm:pt>
    <dgm:pt modelId="{0E135799-E7BA-441F-8AE5-86BCE6B3F717}" type="parTrans" cxnId="{A3283D97-3106-49BA-AE97-7C476CE90765}">
      <dgm:prSet/>
      <dgm:spPr/>
      <dgm:t>
        <a:bodyPr/>
        <a:lstStyle/>
        <a:p>
          <a:endParaRPr lang="en-US"/>
        </a:p>
      </dgm:t>
    </dgm:pt>
    <dgm:pt modelId="{E0168692-5245-4914-B456-224EF123CFD0}" type="sibTrans" cxnId="{A3283D97-3106-49BA-AE97-7C476CE90765}">
      <dgm:prSet/>
      <dgm:spPr/>
      <dgm:t>
        <a:bodyPr/>
        <a:lstStyle/>
        <a:p>
          <a:endParaRPr lang="en-US"/>
        </a:p>
      </dgm:t>
    </dgm:pt>
    <dgm:pt modelId="{14D4946A-532B-47A5-95B2-9AD9B2B57871}">
      <dgm:prSet phldrT="[Text]"/>
      <dgm:spPr/>
      <dgm:t>
        <a:bodyPr/>
        <a:lstStyle/>
        <a:p>
          <a:r>
            <a:rPr lang="en-US" dirty="0"/>
            <a:t>3. Handle Missing Values (Without Deleting Nulls)  
Use COALESCE to provide fallback values only in queries without altering the underlying data.</a:t>
          </a:r>
        </a:p>
      </dgm:t>
    </dgm:pt>
    <dgm:pt modelId="{CDF17023-230C-4751-9A6F-6E1DB4BD5BEB}" type="parTrans" cxnId="{BCC0A325-883C-4BE9-B561-CE5AE2E73ED3}">
      <dgm:prSet/>
      <dgm:spPr/>
      <dgm:t>
        <a:bodyPr/>
        <a:lstStyle/>
        <a:p>
          <a:endParaRPr lang="en-US"/>
        </a:p>
      </dgm:t>
    </dgm:pt>
    <dgm:pt modelId="{949F06A4-2982-4AF5-A181-B3671C105001}" type="sibTrans" cxnId="{BCC0A325-883C-4BE9-B561-CE5AE2E73ED3}">
      <dgm:prSet/>
      <dgm:spPr/>
      <dgm:t>
        <a:bodyPr/>
        <a:lstStyle/>
        <a:p>
          <a:endParaRPr lang="en-US"/>
        </a:p>
      </dgm:t>
    </dgm:pt>
    <dgm:pt modelId="{E3B7F970-E3AC-4AF9-9BF5-4AB1C4E50361}" type="pres">
      <dgm:prSet presAssocID="{2A93F6A4-399E-4F5E-8916-B2F6E6FFED18}" presName="Name0" presStyleCnt="0">
        <dgm:presLayoutVars>
          <dgm:dir/>
          <dgm:resizeHandles val="exact"/>
        </dgm:presLayoutVars>
      </dgm:prSet>
      <dgm:spPr/>
    </dgm:pt>
    <dgm:pt modelId="{393CA0EA-43D3-4BB8-8DDD-1EA1C28BA12B}" type="pres">
      <dgm:prSet presAssocID="{C0C85871-27DC-44CF-A411-D1D7EC857A6A}" presName="composite" presStyleCnt="0"/>
      <dgm:spPr/>
    </dgm:pt>
    <dgm:pt modelId="{A313FACD-0EC1-4E27-B054-4209096DAAA2}" type="pres">
      <dgm:prSet presAssocID="{C0C85871-27DC-44CF-A411-D1D7EC857A6A}" presName="imagSh" presStyleLbl="bgImgPlace1" presStyleIdx="0" presStyleCnt="3" custScaleY="215093" custLinFactNeighborX="5163" custLinFactNeighborY="-14493"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>
        <a:blipFill dpi="0" rotWithShape="1">
          <a:blip xmlns:r="http://schemas.openxmlformats.org/officeDocument/2006/relationships" r:embed="rId1"/>
          <a:srcRect/>
          <a:stretch>
            <a:fillRect t="2186" b="8446"/>
          </a:stretch>
        </a:blipFill>
      </dgm:spPr>
    </dgm:pt>
    <dgm:pt modelId="{2522AA6E-26C7-4AA5-83A1-BC5A6B1D2830}" type="pres">
      <dgm:prSet presAssocID="{C0C85871-27DC-44CF-A411-D1D7EC857A6A}" presName="txNode" presStyleLbl="node1" presStyleIdx="0" presStyleCnt="3" custScaleY="30712" custLinFactNeighborX="-4654" custLinFactNeighborY="30409">
        <dgm:presLayoutVars>
          <dgm:bulletEnabled val="1"/>
        </dgm:presLayoutVars>
      </dgm:prSet>
      <dgm:spPr/>
    </dgm:pt>
    <dgm:pt modelId="{BDA96F8C-9F71-4A45-8B17-99644F7B3D83}" type="pres">
      <dgm:prSet presAssocID="{439B9E60-6D79-4541-84B9-C9F3B955038E}" presName="sibTrans" presStyleLbl="sibTrans2D1" presStyleIdx="0" presStyleCnt="2"/>
      <dgm:spPr/>
    </dgm:pt>
    <dgm:pt modelId="{787BC417-6892-495B-A289-5C943F5E7DFE}" type="pres">
      <dgm:prSet presAssocID="{439B9E60-6D79-4541-84B9-C9F3B955038E}" presName="connTx" presStyleLbl="sibTrans2D1" presStyleIdx="0" presStyleCnt="2"/>
      <dgm:spPr/>
    </dgm:pt>
    <dgm:pt modelId="{B4124775-29D8-4D22-8746-D43F76320689}" type="pres">
      <dgm:prSet presAssocID="{67724792-39A5-4B91-AF18-1B581D761181}" presName="composite" presStyleCnt="0"/>
      <dgm:spPr/>
    </dgm:pt>
    <dgm:pt modelId="{400D0B18-8827-4A02-9C37-18493ACF6ACB}" type="pres">
      <dgm:prSet presAssocID="{67724792-39A5-4B91-AF18-1B581D761181}" presName="imagSh" presStyleLbl="bgImgPlace1" presStyleIdx="1" presStyleCnt="3" custScaleX="90909" custScaleY="89925" custLinFactNeighborX="-1085" custLinFactNeighborY="7241"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>
        <a:blipFill dpi="0" rotWithShape="1">
          <a:blip xmlns:r="http://schemas.openxmlformats.org/officeDocument/2006/relationships" r:embed="rId2"/>
          <a:srcRect/>
          <a:stretch>
            <a:fillRect l="2775" t="5294" r="-15786" b="994"/>
          </a:stretch>
        </a:blipFill>
      </dgm:spPr>
    </dgm:pt>
    <dgm:pt modelId="{49416AF0-F26D-4C66-81B0-6B7FF2B2ADF2}" type="pres">
      <dgm:prSet presAssocID="{67724792-39A5-4B91-AF18-1B581D761181}" presName="txNode" presStyleLbl="node1" presStyleIdx="1" presStyleCnt="3" custScaleX="93969" custScaleY="93969" custLinFactNeighborX="2127" custLinFactNeighborY="26866">
        <dgm:presLayoutVars>
          <dgm:bulletEnabled val="1"/>
        </dgm:presLayoutVars>
      </dgm:prSet>
      <dgm:spPr/>
    </dgm:pt>
    <dgm:pt modelId="{EB2ED68F-B9D9-4720-A336-5A2CA95662B2}" type="pres">
      <dgm:prSet presAssocID="{E0168692-5245-4914-B456-224EF123CFD0}" presName="sibTrans" presStyleLbl="sibTrans2D1" presStyleIdx="1" presStyleCnt="2"/>
      <dgm:spPr/>
    </dgm:pt>
    <dgm:pt modelId="{2D9E80DE-E1C2-4684-8E8D-435FE7F0196F}" type="pres">
      <dgm:prSet presAssocID="{E0168692-5245-4914-B456-224EF123CFD0}" presName="connTx" presStyleLbl="sibTrans2D1" presStyleIdx="1" presStyleCnt="2"/>
      <dgm:spPr/>
    </dgm:pt>
    <dgm:pt modelId="{E3FF0255-94ED-466E-B8EA-38A76E07EADD}" type="pres">
      <dgm:prSet presAssocID="{14D4946A-532B-47A5-95B2-9AD9B2B57871}" presName="composite" presStyleCnt="0"/>
      <dgm:spPr/>
    </dgm:pt>
    <dgm:pt modelId="{907308A9-E0F2-4027-BD92-02B2F2416C07}" type="pres">
      <dgm:prSet presAssocID="{14D4946A-532B-47A5-95B2-9AD9B2B57871}" presName="imagSh" presStyleLbl="bgImgPlace1" presStyleIdx="2" presStyleCnt="3" custLinFactNeighborX="-4703" custLinFactNeighborY="7149"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>
        <a:blipFill dpi="0" rotWithShape="1">
          <a:blip xmlns:r="http://schemas.openxmlformats.org/officeDocument/2006/relationships" r:embed="rId3"/>
          <a:srcRect/>
          <a:stretch>
            <a:fillRect l="-1781" r="-14725" b="5619"/>
          </a:stretch>
        </a:blipFill>
      </dgm:spPr>
    </dgm:pt>
    <dgm:pt modelId="{CD92307E-E14C-40EC-B2C8-857071ABF40E}" type="pres">
      <dgm:prSet presAssocID="{14D4946A-532B-47A5-95B2-9AD9B2B57871}" presName="txNode" presStyleLbl="node1" presStyleIdx="2" presStyleCnt="3" custScaleX="93140" custScaleY="93140" custLinFactNeighborX="6497" custLinFactNeighborY="27585">
        <dgm:presLayoutVars>
          <dgm:bulletEnabled val="1"/>
        </dgm:presLayoutVars>
      </dgm:prSet>
      <dgm:spPr/>
    </dgm:pt>
  </dgm:ptLst>
  <dgm:cxnLst>
    <dgm:cxn modelId="{B8386522-604C-43E0-8089-2E9084EB8F62}" type="presOf" srcId="{C0C85871-27DC-44CF-A411-D1D7EC857A6A}" destId="{2522AA6E-26C7-4AA5-83A1-BC5A6B1D2830}" srcOrd="0" destOrd="0" presId="urn:microsoft.com/office/officeart/2005/8/layout/hProcess10"/>
    <dgm:cxn modelId="{BCC0A325-883C-4BE9-B561-CE5AE2E73ED3}" srcId="{2A93F6A4-399E-4F5E-8916-B2F6E6FFED18}" destId="{14D4946A-532B-47A5-95B2-9AD9B2B57871}" srcOrd="2" destOrd="0" parTransId="{CDF17023-230C-4751-9A6F-6E1DB4BD5BEB}" sibTransId="{949F06A4-2982-4AF5-A181-B3671C105001}"/>
    <dgm:cxn modelId="{8566F365-0592-4EAF-857E-8C13DFB00E4A}" type="presOf" srcId="{2A93F6A4-399E-4F5E-8916-B2F6E6FFED18}" destId="{E3B7F970-E3AC-4AF9-9BF5-4AB1C4E50361}" srcOrd="0" destOrd="0" presId="urn:microsoft.com/office/officeart/2005/8/layout/hProcess10"/>
    <dgm:cxn modelId="{6B146447-3910-4471-861A-E43BF5C97018}" type="presOf" srcId="{439B9E60-6D79-4541-84B9-C9F3B955038E}" destId="{787BC417-6892-495B-A289-5C943F5E7DFE}" srcOrd="1" destOrd="0" presId="urn:microsoft.com/office/officeart/2005/8/layout/hProcess10"/>
    <dgm:cxn modelId="{6FE3B555-6FFD-40E6-A15E-949ADEC7AE0D}" type="presOf" srcId="{439B9E60-6D79-4541-84B9-C9F3B955038E}" destId="{BDA96F8C-9F71-4A45-8B17-99644F7B3D83}" srcOrd="0" destOrd="0" presId="urn:microsoft.com/office/officeart/2005/8/layout/hProcess10"/>
    <dgm:cxn modelId="{30E33593-C1DA-4058-A642-79130F1F0926}" type="presOf" srcId="{67724792-39A5-4B91-AF18-1B581D761181}" destId="{49416AF0-F26D-4C66-81B0-6B7FF2B2ADF2}" srcOrd="0" destOrd="0" presId="urn:microsoft.com/office/officeart/2005/8/layout/hProcess10"/>
    <dgm:cxn modelId="{A3283D97-3106-49BA-AE97-7C476CE90765}" srcId="{2A93F6A4-399E-4F5E-8916-B2F6E6FFED18}" destId="{67724792-39A5-4B91-AF18-1B581D761181}" srcOrd="1" destOrd="0" parTransId="{0E135799-E7BA-441F-8AE5-86BCE6B3F717}" sibTransId="{E0168692-5245-4914-B456-224EF123CFD0}"/>
    <dgm:cxn modelId="{9E25C6B0-BEDF-4628-8E5B-A137E570297C}" srcId="{2A93F6A4-399E-4F5E-8916-B2F6E6FFED18}" destId="{C0C85871-27DC-44CF-A411-D1D7EC857A6A}" srcOrd="0" destOrd="0" parTransId="{06F98460-AFDE-4470-A02F-42B2E2247A52}" sibTransId="{439B9E60-6D79-4541-84B9-C9F3B955038E}"/>
    <dgm:cxn modelId="{360189BB-08CB-45A4-8506-033B38E407F4}" type="presOf" srcId="{14D4946A-532B-47A5-95B2-9AD9B2B57871}" destId="{CD92307E-E14C-40EC-B2C8-857071ABF40E}" srcOrd="0" destOrd="0" presId="urn:microsoft.com/office/officeart/2005/8/layout/hProcess10"/>
    <dgm:cxn modelId="{C5AD2FE8-7BD4-4E67-8242-0EACF78AACD5}" type="presOf" srcId="{E0168692-5245-4914-B456-224EF123CFD0}" destId="{EB2ED68F-B9D9-4720-A336-5A2CA95662B2}" srcOrd="0" destOrd="0" presId="urn:microsoft.com/office/officeart/2005/8/layout/hProcess10"/>
    <dgm:cxn modelId="{315B3FE9-3B33-4D4C-AB63-FBE701A1C9E0}" type="presOf" srcId="{E0168692-5245-4914-B456-224EF123CFD0}" destId="{2D9E80DE-E1C2-4684-8E8D-435FE7F0196F}" srcOrd="1" destOrd="0" presId="urn:microsoft.com/office/officeart/2005/8/layout/hProcess10"/>
    <dgm:cxn modelId="{B4C9ED10-D8BF-4266-B5CB-C1355B46AAD2}" type="presParOf" srcId="{E3B7F970-E3AC-4AF9-9BF5-4AB1C4E50361}" destId="{393CA0EA-43D3-4BB8-8DDD-1EA1C28BA12B}" srcOrd="0" destOrd="0" presId="urn:microsoft.com/office/officeart/2005/8/layout/hProcess10"/>
    <dgm:cxn modelId="{522030B2-D0E3-4D3B-8E1B-F32F5810BBBD}" type="presParOf" srcId="{393CA0EA-43D3-4BB8-8DDD-1EA1C28BA12B}" destId="{A313FACD-0EC1-4E27-B054-4209096DAAA2}" srcOrd="0" destOrd="0" presId="urn:microsoft.com/office/officeart/2005/8/layout/hProcess10"/>
    <dgm:cxn modelId="{5123E16E-FCED-419B-A79C-F1BAFA32B166}" type="presParOf" srcId="{393CA0EA-43D3-4BB8-8DDD-1EA1C28BA12B}" destId="{2522AA6E-26C7-4AA5-83A1-BC5A6B1D2830}" srcOrd="1" destOrd="0" presId="urn:microsoft.com/office/officeart/2005/8/layout/hProcess10"/>
    <dgm:cxn modelId="{6BCEA801-E824-42D9-8EE5-D19B6F8B4339}" type="presParOf" srcId="{E3B7F970-E3AC-4AF9-9BF5-4AB1C4E50361}" destId="{BDA96F8C-9F71-4A45-8B17-99644F7B3D83}" srcOrd="1" destOrd="0" presId="urn:microsoft.com/office/officeart/2005/8/layout/hProcess10"/>
    <dgm:cxn modelId="{7AE5F904-CAE9-4446-A67C-982C6C14E235}" type="presParOf" srcId="{BDA96F8C-9F71-4A45-8B17-99644F7B3D83}" destId="{787BC417-6892-495B-A289-5C943F5E7DFE}" srcOrd="0" destOrd="0" presId="urn:microsoft.com/office/officeart/2005/8/layout/hProcess10"/>
    <dgm:cxn modelId="{82AAA2E4-F9E4-46E5-B4E8-B978C835402A}" type="presParOf" srcId="{E3B7F970-E3AC-4AF9-9BF5-4AB1C4E50361}" destId="{B4124775-29D8-4D22-8746-D43F76320689}" srcOrd="2" destOrd="0" presId="urn:microsoft.com/office/officeart/2005/8/layout/hProcess10"/>
    <dgm:cxn modelId="{82723637-8E0B-47C7-82AA-C682AF24FFA6}" type="presParOf" srcId="{B4124775-29D8-4D22-8746-D43F76320689}" destId="{400D0B18-8827-4A02-9C37-18493ACF6ACB}" srcOrd="0" destOrd="0" presId="urn:microsoft.com/office/officeart/2005/8/layout/hProcess10"/>
    <dgm:cxn modelId="{DA16B658-9049-4335-9991-362051A5465E}" type="presParOf" srcId="{B4124775-29D8-4D22-8746-D43F76320689}" destId="{49416AF0-F26D-4C66-81B0-6B7FF2B2ADF2}" srcOrd="1" destOrd="0" presId="urn:microsoft.com/office/officeart/2005/8/layout/hProcess10"/>
    <dgm:cxn modelId="{DA0052E2-63E2-4F1A-B1D1-A7BF56E6B158}" type="presParOf" srcId="{E3B7F970-E3AC-4AF9-9BF5-4AB1C4E50361}" destId="{EB2ED68F-B9D9-4720-A336-5A2CA95662B2}" srcOrd="3" destOrd="0" presId="urn:microsoft.com/office/officeart/2005/8/layout/hProcess10"/>
    <dgm:cxn modelId="{9C5DC5F8-5166-4CAB-8F06-FE1CC01DE705}" type="presParOf" srcId="{EB2ED68F-B9D9-4720-A336-5A2CA95662B2}" destId="{2D9E80DE-E1C2-4684-8E8D-435FE7F0196F}" srcOrd="0" destOrd="0" presId="urn:microsoft.com/office/officeart/2005/8/layout/hProcess10"/>
    <dgm:cxn modelId="{4AA0E3D9-A541-413F-92ED-4FF8EBF538C0}" type="presParOf" srcId="{E3B7F970-E3AC-4AF9-9BF5-4AB1C4E50361}" destId="{E3FF0255-94ED-466E-B8EA-38A76E07EADD}" srcOrd="4" destOrd="0" presId="urn:microsoft.com/office/officeart/2005/8/layout/hProcess10"/>
    <dgm:cxn modelId="{080E4C9F-8228-4D6D-9B50-756F7B553238}" type="presParOf" srcId="{E3FF0255-94ED-466E-B8EA-38A76E07EADD}" destId="{907308A9-E0F2-4027-BD92-02B2F2416C07}" srcOrd="0" destOrd="0" presId="urn:microsoft.com/office/officeart/2005/8/layout/hProcess10"/>
    <dgm:cxn modelId="{7EB341F0-EC2E-41BD-ACA9-472A70EEEB4D}" type="presParOf" srcId="{E3FF0255-94ED-466E-B8EA-38A76E07EADD}" destId="{CD92307E-E14C-40EC-B2C8-857071ABF40E}" srcOrd="1" destOrd="0" presId="urn:microsoft.com/office/officeart/2005/8/layout/hProcess10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2A93F6A4-399E-4F5E-8916-B2F6E6FFED18}" type="doc">
      <dgm:prSet loTypeId="urn:microsoft.com/office/officeart/2005/8/layout/hProcess10" loCatId="process" qsTypeId="urn:microsoft.com/office/officeart/2005/8/quickstyle/3d2" qsCatId="3D" csTypeId="urn:microsoft.com/office/officeart/2005/8/colors/accent5_2" csCatId="accent5" phldr="1"/>
      <dgm:spPr/>
      <dgm:t>
        <a:bodyPr/>
        <a:lstStyle/>
        <a:p>
          <a:endParaRPr lang="en-US"/>
        </a:p>
      </dgm:t>
    </dgm:pt>
    <dgm:pt modelId="{C0C85871-27DC-44CF-A411-D1D7EC857A6A}">
      <dgm:prSet phldrT="[Text]"/>
      <dgm:spPr/>
      <dgm:t>
        <a:bodyPr/>
        <a:lstStyle/>
        <a:p>
          <a:r>
            <a:rPr lang="en-US" dirty="0"/>
            <a:t>4. Correct Data Types  
Ensure data type correction without dropping columns:</a:t>
          </a:r>
        </a:p>
        <a:p>
          <a:r>
            <a:rPr lang="en-US" dirty="0"/>
            <a:t>Keep both old &amp; new columns to avoid Data loss.</a:t>
          </a:r>
        </a:p>
      </dgm:t>
    </dgm:pt>
    <dgm:pt modelId="{06F98460-AFDE-4470-A02F-42B2E2247A52}" type="parTrans" cxnId="{9E25C6B0-BEDF-4628-8E5B-A137E570297C}">
      <dgm:prSet/>
      <dgm:spPr/>
      <dgm:t>
        <a:bodyPr/>
        <a:lstStyle/>
        <a:p>
          <a:endParaRPr lang="en-US"/>
        </a:p>
      </dgm:t>
    </dgm:pt>
    <dgm:pt modelId="{439B9E60-6D79-4541-84B9-C9F3B955038E}" type="sibTrans" cxnId="{9E25C6B0-BEDF-4628-8E5B-A137E570297C}">
      <dgm:prSet/>
      <dgm:spPr>
        <a:solidFill>
          <a:schemeClr val="accent2"/>
        </a:solidFill>
      </dgm:spPr>
      <dgm:t>
        <a:bodyPr/>
        <a:lstStyle/>
        <a:p>
          <a:endParaRPr lang="en-US"/>
        </a:p>
      </dgm:t>
    </dgm:pt>
    <dgm:pt modelId="{67724792-39A5-4B91-AF18-1B581D761181}">
      <dgm:prSet phldrT="[Text]"/>
      <dgm:spPr/>
      <dgm:t>
        <a:bodyPr/>
        <a:lstStyle/>
        <a:p>
          <a:r>
            <a:rPr lang="en-US" dirty="0"/>
            <a:t>5. Standardize Text Fields  
Handle text normalization while keeping NULL values intact</a:t>
          </a:r>
        </a:p>
      </dgm:t>
    </dgm:pt>
    <dgm:pt modelId="{0E135799-E7BA-441F-8AE5-86BCE6B3F717}" type="parTrans" cxnId="{A3283D97-3106-49BA-AE97-7C476CE90765}">
      <dgm:prSet/>
      <dgm:spPr/>
      <dgm:t>
        <a:bodyPr/>
        <a:lstStyle/>
        <a:p>
          <a:endParaRPr lang="en-US"/>
        </a:p>
      </dgm:t>
    </dgm:pt>
    <dgm:pt modelId="{E0168692-5245-4914-B456-224EF123CFD0}" type="sibTrans" cxnId="{A3283D97-3106-49BA-AE97-7C476CE90765}">
      <dgm:prSet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2"/>
        </a:solidFill>
        <a:ln>
          <a:noFill/>
        </a:ln>
      </dgm:spPr>
      <dgm:t>
        <a:bodyPr/>
        <a:lstStyle/>
        <a:p>
          <a:endParaRPr lang="en-US"/>
        </a:p>
      </dgm:t>
    </dgm:pt>
    <dgm:pt modelId="{14D4946A-532B-47A5-95B2-9AD9B2B57871}">
      <dgm:prSet phldrT="[Text]"/>
      <dgm:spPr/>
      <dgm:t>
        <a:bodyPr/>
        <a:lstStyle/>
        <a:p>
          <a:r>
            <a:rPr lang="en-US" dirty="0"/>
            <a:t> 6. Remove Outliers and Invalid Data  
Avoid unnecessary deletions by keeping questionable records intact.</a:t>
          </a:r>
        </a:p>
      </dgm:t>
    </dgm:pt>
    <dgm:pt modelId="{CDF17023-230C-4751-9A6F-6E1DB4BD5BEB}" type="parTrans" cxnId="{BCC0A325-883C-4BE9-B561-CE5AE2E73ED3}">
      <dgm:prSet/>
      <dgm:spPr/>
      <dgm:t>
        <a:bodyPr/>
        <a:lstStyle/>
        <a:p>
          <a:endParaRPr lang="en-US"/>
        </a:p>
      </dgm:t>
    </dgm:pt>
    <dgm:pt modelId="{949F06A4-2982-4AF5-A181-B3671C105001}" type="sibTrans" cxnId="{BCC0A325-883C-4BE9-B561-CE5AE2E73ED3}">
      <dgm:prSet/>
      <dgm:spPr/>
      <dgm:t>
        <a:bodyPr/>
        <a:lstStyle/>
        <a:p>
          <a:endParaRPr lang="en-US"/>
        </a:p>
      </dgm:t>
    </dgm:pt>
    <dgm:pt modelId="{E3B7F970-E3AC-4AF9-9BF5-4AB1C4E50361}" type="pres">
      <dgm:prSet presAssocID="{2A93F6A4-399E-4F5E-8916-B2F6E6FFED18}" presName="Name0" presStyleCnt="0">
        <dgm:presLayoutVars>
          <dgm:dir/>
          <dgm:resizeHandles val="exact"/>
        </dgm:presLayoutVars>
      </dgm:prSet>
      <dgm:spPr/>
    </dgm:pt>
    <dgm:pt modelId="{393CA0EA-43D3-4BB8-8DDD-1EA1C28BA12B}" type="pres">
      <dgm:prSet presAssocID="{C0C85871-27DC-44CF-A411-D1D7EC857A6A}" presName="composite" presStyleCnt="0"/>
      <dgm:spPr/>
    </dgm:pt>
    <dgm:pt modelId="{A313FACD-0EC1-4E27-B054-4209096DAAA2}" type="pres">
      <dgm:prSet presAssocID="{C0C85871-27DC-44CF-A411-D1D7EC857A6A}" presName="imagSh" presStyleLbl="bgImgPlace1" presStyleIdx="0" presStyleCnt="3" custScaleX="93969" custScaleY="94643" custLinFactNeighborX="-2058" custLinFactNeighborY="-16461"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>
        <a:blipFill dpi="0" rotWithShape="1">
          <a:blip xmlns:r="http://schemas.openxmlformats.org/officeDocument/2006/relationships" r:embed="rId1"/>
          <a:srcRect/>
          <a:stretch>
            <a:fillRect l="1840" t="-1" r="-3852" b="-618"/>
          </a:stretch>
        </a:blipFill>
      </dgm:spPr>
    </dgm:pt>
    <dgm:pt modelId="{2522AA6E-26C7-4AA5-83A1-BC5A6B1D2830}" type="pres">
      <dgm:prSet presAssocID="{C0C85871-27DC-44CF-A411-D1D7EC857A6A}" presName="txNode" presStyleLbl="node1" presStyleIdx="0" presStyleCnt="3" custScaleX="93140" custScaleY="93969" custLinFactNeighborX="15965" custLinFactNeighborY="13857">
        <dgm:presLayoutVars>
          <dgm:bulletEnabled val="1"/>
        </dgm:presLayoutVars>
      </dgm:prSet>
      <dgm:spPr/>
    </dgm:pt>
    <dgm:pt modelId="{BDA96F8C-9F71-4A45-8B17-99644F7B3D83}" type="pres">
      <dgm:prSet presAssocID="{439B9E60-6D79-4541-84B9-C9F3B955038E}" presName="sibTrans" presStyleLbl="sibTrans2D1" presStyleIdx="0" presStyleCnt="2"/>
      <dgm:spPr/>
    </dgm:pt>
    <dgm:pt modelId="{787BC417-6892-495B-A289-5C943F5E7DFE}" type="pres">
      <dgm:prSet presAssocID="{439B9E60-6D79-4541-84B9-C9F3B955038E}" presName="connTx" presStyleLbl="sibTrans2D1" presStyleIdx="0" presStyleCnt="2"/>
      <dgm:spPr/>
    </dgm:pt>
    <dgm:pt modelId="{B4124775-29D8-4D22-8746-D43F76320689}" type="pres">
      <dgm:prSet presAssocID="{67724792-39A5-4B91-AF18-1B581D761181}" presName="composite" presStyleCnt="0"/>
      <dgm:spPr/>
    </dgm:pt>
    <dgm:pt modelId="{400D0B18-8827-4A02-9C37-18493ACF6ACB}" type="pres">
      <dgm:prSet presAssocID="{67724792-39A5-4B91-AF18-1B581D761181}" presName="imagSh" presStyleLbl="bgImgPlace1" presStyleIdx="1" presStyleCnt="3" custLinFactNeighborX="-1064" custLinFactNeighborY="-13718"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>
        <a:blipFill dpi="0" rotWithShape="1">
          <a:blip xmlns:r="http://schemas.openxmlformats.org/officeDocument/2006/relationships" r:embed="rId2"/>
          <a:srcRect/>
          <a:stretch>
            <a:fillRect l="-2324" r="-7000" b="5045"/>
          </a:stretch>
        </a:blipFill>
      </dgm:spPr>
    </dgm:pt>
    <dgm:pt modelId="{49416AF0-F26D-4C66-81B0-6B7FF2B2ADF2}" type="pres">
      <dgm:prSet presAssocID="{67724792-39A5-4B91-AF18-1B581D761181}" presName="txNode" presStyleLbl="node1" presStyleIdx="1" presStyleCnt="3" custScaleX="92326" custScaleY="93140" custLinFactNeighborX="6462" custLinFactNeighborY="11398">
        <dgm:presLayoutVars>
          <dgm:bulletEnabled val="1"/>
        </dgm:presLayoutVars>
      </dgm:prSet>
      <dgm:spPr/>
    </dgm:pt>
    <dgm:pt modelId="{EB2ED68F-B9D9-4720-A336-5A2CA95662B2}" type="pres">
      <dgm:prSet presAssocID="{E0168692-5245-4914-B456-224EF123CFD0}" presName="sibTrans" presStyleLbl="sibTrans2D1" presStyleIdx="1" presStyleCnt="2"/>
      <dgm:spPr/>
    </dgm:pt>
    <dgm:pt modelId="{2D9E80DE-E1C2-4684-8E8D-435FE7F0196F}" type="pres">
      <dgm:prSet presAssocID="{E0168692-5245-4914-B456-224EF123CFD0}" presName="connTx" presStyleLbl="sibTrans2D1" presStyleIdx="1" presStyleCnt="2"/>
      <dgm:spPr/>
    </dgm:pt>
    <dgm:pt modelId="{E3FF0255-94ED-466E-B8EA-38A76E07EADD}" type="pres">
      <dgm:prSet presAssocID="{14D4946A-532B-47A5-95B2-9AD9B2B57871}" presName="composite" presStyleCnt="0"/>
      <dgm:spPr/>
    </dgm:pt>
    <dgm:pt modelId="{907308A9-E0F2-4027-BD92-02B2F2416C07}" type="pres">
      <dgm:prSet presAssocID="{14D4946A-532B-47A5-95B2-9AD9B2B57871}" presName="imagSh" presStyleLbl="bgImgPlace1" presStyleIdx="2" presStyleCnt="3" custLinFactNeighborX="-4115" custLinFactNeighborY="-15775"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>
        <a:blipFill dpi="0" rotWithShape="1">
          <a:blip xmlns:r="http://schemas.openxmlformats.org/officeDocument/2006/relationships" r:embed="rId3"/>
          <a:srcRect/>
          <a:stretch>
            <a:fillRect l="827" t="1135" r="-20003" b="24844"/>
          </a:stretch>
        </a:blipFill>
      </dgm:spPr>
    </dgm:pt>
    <dgm:pt modelId="{CD92307E-E14C-40EC-B2C8-857071ABF40E}" type="pres">
      <dgm:prSet presAssocID="{14D4946A-532B-47A5-95B2-9AD9B2B57871}" presName="txNode" presStyleLbl="node1" presStyleIdx="2" presStyleCnt="3" custScaleX="91368" custScaleY="92326" custLinFactNeighborX="-10258" custLinFactNeighborY="11145">
        <dgm:presLayoutVars>
          <dgm:bulletEnabled val="1"/>
        </dgm:presLayoutVars>
      </dgm:prSet>
      <dgm:spPr/>
    </dgm:pt>
  </dgm:ptLst>
  <dgm:cxnLst>
    <dgm:cxn modelId="{B8386522-604C-43E0-8089-2E9084EB8F62}" type="presOf" srcId="{C0C85871-27DC-44CF-A411-D1D7EC857A6A}" destId="{2522AA6E-26C7-4AA5-83A1-BC5A6B1D2830}" srcOrd="0" destOrd="0" presId="urn:microsoft.com/office/officeart/2005/8/layout/hProcess10"/>
    <dgm:cxn modelId="{BCC0A325-883C-4BE9-B561-CE5AE2E73ED3}" srcId="{2A93F6A4-399E-4F5E-8916-B2F6E6FFED18}" destId="{14D4946A-532B-47A5-95B2-9AD9B2B57871}" srcOrd="2" destOrd="0" parTransId="{CDF17023-230C-4751-9A6F-6E1DB4BD5BEB}" sibTransId="{949F06A4-2982-4AF5-A181-B3671C105001}"/>
    <dgm:cxn modelId="{8566F365-0592-4EAF-857E-8C13DFB00E4A}" type="presOf" srcId="{2A93F6A4-399E-4F5E-8916-B2F6E6FFED18}" destId="{E3B7F970-E3AC-4AF9-9BF5-4AB1C4E50361}" srcOrd="0" destOrd="0" presId="urn:microsoft.com/office/officeart/2005/8/layout/hProcess10"/>
    <dgm:cxn modelId="{6B146447-3910-4471-861A-E43BF5C97018}" type="presOf" srcId="{439B9E60-6D79-4541-84B9-C9F3B955038E}" destId="{787BC417-6892-495B-A289-5C943F5E7DFE}" srcOrd="1" destOrd="0" presId="urn:microsoft.com/office/officeart/2005/8/layout/hProcess10"/>
    <dgm:cxn modelId="{6FE3B555-6FFD-40E6-A15E-949ADEC7AE0D}" type="presOf" srcId="{439B9E60-6D79-4541-84B9-C9F3B955038E}" destId="{BDA96F8C-9F71-4A45-8B17-99644F7B3D83}" srcOrd="0" destOrd="0" presId="urn:microsoft.com/office/officeart/2005/8/layout/hProcess10"/>
    <dgm:cxn modelId="{30E33593-C1DA-4058-A642-79130F1F0926}" type="presOf" srcId="{67724792-39A5-4B91-AF18-1B581D761181}" destId="{49416AF0-F26D-4C66-81B0-6B7FF2B2ADF2}" srcOrd="0" destOrd="0" presId="urn:microsoft.com/office/officeart/2005/8/layout/hProcess10"/>
    <dgm:cxn modelId="{A3283D97-3106-49BA-AE97-7C476CE90765}" srcId="{2A93F6A4-399E-4F5E-8916-B2F6E6FFED18}" destId="{67724792-39A5-4B91-AF18-1B581D761181}" srcOrd="1" destOrd="0" parTransId="{0E135799-E7BA-441F-8AE5-86BCE6B3F717}" sibTransId="{E0168692-5245-4914-B456-224EF123CFD0}"/>
    <dgm:cxn modelId="{9E25C6B0-BEDF-4628-8E5B-A137E570297C}" srcId="{2A93F6A4-399E-4F5E-8916-B2F6E6FFED18}" destId="{C0C85871-27DC-44CF-A411-D1D7EC857A6A}" srcOrd="0" destOrd="0" parTransId="{06F98460-AFDE-4470-A02F-42B2E2247A52}" sibTransId="{439B9E60-6D79-4541-84B9-C9F3B955038E}"/>
    <dgm:cxn modelId="{360189BB-08CB-45A4-8506-033B38E407F4}" type="presOf" srcId="{14D4946A-532B-47A5-95B2-9AD9B2B57871}" destId="{CD92307E-E14C-40EC-B2C8-857071ABF40E}" srcOrd="0" destOrd="0" presId="urn:microsoft.com/office/officeart/2005/8/layout/hProcess10"/>
    <dgm:cxn modelId="{C5AD2FE8-7BD4-4E67-8242-0EACF78AACD5}" type="presOf" srcId="{E0168692-5245-4914-B456-224EF123CFD0}" destId="{EB2ED68F-B9D9-4720-A336-5A2CA95662B2}" srcOrd="0" destOrd="0" presId="urn:microsoft.com/office/officeart/2005/8/layout/hProcess10"/>
    <dgm:cxn modelId="{315B3FE9-3B33-4D4C-AB63-FBE701A1C9E0}" type="presOf" srcId="{E0168692-5245-4914-B456-224EF123CFD0}" destId="{2D9E80DE-E1C2-4684-8E8D-435FE7F0196F}" srcOrd="1" destOrd="0" presId="urn:microsoft.com/office/officeart/2005/8/layout/hProcess10"/>
    <dgm:cxn modelId="{B4C9ED10-D8BF-4266-B5CB-C1355B46AAD2}" type="presParOf" srcId="{E3B7F970-E3AC-4AF9-9BF5-4AB1C4E50361}" destId="{393CA0EA-43D3-4BB8-8DDD-1EA1C28BA12B}" srcOrd="0" destOrd="0" presId="urn:microsoft.com/office/officeart/2005/8/layout/hProcess10"/>
    <dgm:cxn modelId="{522030B2-D0E3-4D3B-8E1B-F32F5810BBBD}" type="presParOf" srcId="{393CA0EA-43D3-4BB8-8DDD-1EA1C28BA12B}" destId="{A313FACD-0EC1-4E27-B054-4209096DAAA2}" srcOrd="0" destOrd="0" presId="urn:microsoft.com/office/officeart/2005/8/layout/hProcess10"/>
    <dgm:cxn modelId="{5123E16E-FCED-419B-A79C-F1BAFA32B166}" type="presParOf" srcId="{393CA0EA-43D3-4BB8-8DDD-1EA1C28BA12B}" destId="{2522AA6E-26C7-4AA5-83A1-BC5A6B1D2830}" srcOrd="1" destOrd="0" presId="urn:microsoft.com/office/officeart/2005/8/layout/hProcess10"/>
    <dgm:cxn modelId="{6BCEA801-E824-42D9-8EE5-D19B6F8B4339}" type="presParOf" srcId="{E3B7F970-E3AC-4AF9-9BF5-4AB1C4E50361}" destId="{BDA96F8C-9F71-4A45-8B17-99644F7B3D83}" srcOrd="1" destOrd="0" presId="urn:microsoft.com/office/officeart/2005/8/layout/hProcess10"/>
    <dgm:cxn modelId="{7AE5F904-CAE9-4446-A67C-982C6C14E235}" type="presParOf" srcId="{BDA96F8C-9F71-4A45-8B17-99644F7B3D83}" destId="{787BC417-6892-495B-A289-5C943F5E7DFE}" srcOrd="0" destOrd="0" presId="urn:microsoft.com/office/officeart/2005/8/layout/hProcess10"/>
    <dgm:cxn modelId="{82AAA2E4-F9E4-46E5-B4E8-B978C835402A}" type="presParOf" srcId="{E3B7F970-E3AC-4AF9-9BF5-4AB1C4E50361}" destId="{B4124775-29D8-4D22-8746-D43F76320689}" srcOrd="2" destOrd="0" presId="urn:microsoft.com/office/officeart/2005/8/layout/hProcess10"/>
    <dgm:cxn modelId="{82723637-8E0B-47C7-82AA-C682AF24FFA6}" type="presParOf" srcId="{B4124775-29D8-4D22-8746-D43F76320689}" destId="{400D0B18-8827-4A02-9C37-18493ACF6ACB}" srcOrd="0" destOrd="0" presId="urn:microsoft.com/office/officeart/2005/8/layout/hProcess10"/>
    <dgm:cxn modelId="{DA16B658-9049-4335-9991-362051A5465E}" type="presParOf" srcId="{B4124775-29D8-4D22-8746-D43F76320689}" destId="{49416AF0-F26D-4C66-81B0-6B7FF2B2ADF2}" srcOrd="1" destOrd="0" presId="urn:microsoft.com/office/officeart/2005/8/layout/hProcess10"/>
    <dgm:cxn modelId="{DA0052E2-63E2-4F1A-B1D1-A7BF56E6B158}" type="presParOf" srcId="{E3B7F970-E3AC-4AF9-9BF5-4AB1C4E50361}" destId="{EB2ED68F-B9D9-4720-A336-5A2CA95662B2}" srcOrd="3" destOrd="0" presId="urn:microsoft.com/office/officeart/2005/8/layout/hProcess10"/>
    <dgm:cxn modelId="{9C5DC5F8-5166-4CAB-8F06-FE1CC01DE705}" type="presParOf" srcId="{EB2ED68F-B9D9-4720-A336-5A2CA95662B2}" destId="{2D9E80DE-E1C2-4684-8E8D-435FE7F0196F}" srcOrd="0" destOrd="0" presId="urn:microsoft.com/office/officeart/2005/8/layout/hProcess10"/>
    <dgm:cxn modelId="{4AA0E3D9-A541-413F-92ED-4FF8EBF538C0}" type="presParOf" srcId="{E3B7F970-E3AC-4AF9-9BF5-4AB1C4E50361}" destId="{E3FF0255-94ED-466E-B8EA-38A76E07EADD}" srcOrd="4" destOrd="0" presId="urn:microsoft.com/office/officeart/2005/8/layout/hProcess10"/>
    <dgm:cxn modelId="{080E4C9F-8228-4D6D-9B50-756F7B553238}" type="presParOf" srcId="{E3FF0255-94ED-466E-B8EA-38A76E07EADD}" destId="{907308A9-E0F2-4027-BD92-02B2F2416C07}" srcOrd="0" destOrd="0" presId="urn:microsoft.com/office/officeart/2005/8/layout/hProcess10"/>
    <dgm:cxn modelId="{7EB341F0-EC2E-41BD-ACA9-472A70EEEB4D}" type="presParOf" srcId="{E3FF0255-94ED-466E-B8EA-38A76E07EADD}" destId="{CD92307E-E14C-40EC-B2C8-857071ABF40E}" srcOrd="1" destOrd="0" presId="urn:microsoft.com/office/officeart/2005/8/layout/hProcess10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2A93F6A4-399E-4F5E-8916-B2F6E6FFED18}" type="doc">
      <dgm:prSet loTypeId="urn:microsoft.com/office/officeart/2005/8/layout/hProcess10" loCatId="process" qsTypeId="urn:microsoft.com/office/officeart/2005/8/quickstyle/3d2" qsCatId="3D" csTypeId="urn:microsoft.com/office/officeart/2005/8/colors/accent5_2" csCatId="accent5" phldr="1"/>
      <dgm:spPr/>
      <dgm:t>
        <a:bodyPr/>
        <a:lstStyle/>
        <a:p>
          <a:endParaRPr lang="en-US"/>
        </a:p>
      </dgm:t>
    </dgm:pt>
    <dgm:pt modelId="{C0C85871-27DC-44CF-A411-D1D7EC857A6A}">
      <dgm:prSet phldrT="[Text]" custT="1"/>
      <dgm:spPr/>
      <dgm:t>
        <a:bodyPr/>
        <a:lstStyle/>
        <a:p>
          <a:r>
            <a:rPr lang="en-US" sz="1800" dirty="0"/>
            <a:t>7. Data Enrichment  
Populate new columns while keeping NULL values where appropriate.</a:t>
          </a:r>
        </a:p>
      </dgm:t>
    </dgm:pt>
    <dgm:pt modelId="{06F98460-AFDE-4470-A02F-42B2E2247A52}" type="parTrans" cxnId="{9E25C6B0-BEDF-4628-8E5B-A137E570297C}">
      <dgm:prSet/>
      <dgm:spPr/>
      <dgm:t>
        <a:bodyPr/>
        <a:lstStyle/>
        <a:p>
          <a:endParaRPr lang="en-US"/>
        </a:p>
      </dgm:t>
    </dgm:pt>
    <dgm:pt modelId="{439B9E60-6D79-4541-84B9-C9F3B955038E}" type="sibTrans" cxnId="{9E25C6B0-BEDF-4628-8E5B-A137E570297C}">
      <dgm:prSet/>
      <dgm:spPr/>
      <dgm:t>
        <a:bodyPr/>
        <a:lstStyle/>
        <a:p>
          <a:endParaRPr lang="en-US"/>
        </a:p>
      </dgm:t>
    </dgm:pt>
    <dgm:pt modelId="{67724792-39A5-4B91-AF18-1B581D761181}">
      <dgm:prSet phldrT="[Text]" custT="1"/>
      <dgm:spPr/>
      <dgm:t>
        <a:bodyPr/>
        <a:lstStyle/>
        <a:p>
          <a:r>
            <a:rPr lang="en-US" sz="1800" dirty="0"/>
            <a:t>8. Quality Assurance  
Check for missing data without replacing or deleting it.</a:t>
          </a:r>
        </a:p>
      </dgm:t>
    </dgm:pt>
    <dgm:pt modelId="{0E135799-E7BA-441F-8AE5-86BCE6B3F717}" type="parTrans" cxnId="{A3283D97-3106-49BA-AE97-7C476CE90765}">
      <dgm:prSet/>
      <dgm:spPr/>
      <dgm:t>
        <a:bodyPr/>
        <a:lstStyle/>
        <a:p>
          <a:endParaRPr lang="en-US"/>
        </a:p>
      </dgm:t>
    </dgm:pt>
    <dgm:pt modelId="{E0168692-5245-4914-B456-224EF123CFD0}" type="sibTrans" cxnId="{A3283D97-3106-49BA-AE97-7C476CE90765}">
      <dgm:prSet/>
      <dgm:spPr/>
      <dgm:t>
        <a:bodyPr/>
        <a:lstStyle/>
        <a:p>
          <a:endParaRPr lang="en-US"/>
        </a:p>
      </dgm:t>
    </dgm:pt>
    <dgm:pt modelId="{E3B7F970-E3AC-4AF9-9BF5-4AB1C4E50361}" type="pres">
      <dgm:prSet presAssocID="{2A93F6A4-399E-4F5E-8916-B2F6E6FFED18}" presName="Name0" presStyleCnt="0">
        <dgm:presLayoutVars>
          <dgm:dir/>
          <dgm:resizeHandles val="exact"/>
        </dgm:presLayoutVars>
      </dgm:prSet>
      <dgm:spPr/>
    </dgm:pt>
    <dgm:pt modelId="{393CA0EA-43D3-4BB8-8DDD-1EA1C28BA12B}" type="pres">
      <dgm:prSet presAssocID="{C0C85871-27DC-44CF-A411-D1D7EC857A6A}" presName="composite" presStyleCnt="0"/>
      <dgm:spPr/>
    </dgm:pt>
    <dgm:pt modelId="{A313FACD-0EC1-4E27-B054-4209096DAAA2}" type="pres">
      <dgm:prSet presAssocID="{C0C85871-27DC-44CF-A411-D1D7EC857A6A}" presName="imagSh" presStyleLbl="bgImgPlace1" presStyleIdx="0" presStyleCnt="2" custScaleX="45898" custScaleY="121297" custLinFactNeighborX="166" custLinFactNeighborY="-3720"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>
        <a:blipFill rotWithShape="1">
          <a:blip xmlns:r="http://schemas.openxmlformats.org/officeDocument/2006/relationships"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</dgm:spPr>
    </dgm:pt>
    <dgm:pt modelId="{2522AA6E-26C7-4AA5-83A1-BC5A6B1D2830}" type="pres">
      <dgm:prSet presAssocID="{C0C85871-27DC-44CF-A411-D1D7EC857A6A}" presName="txNode" presStyleLbl="node1" presStyleIdx="0" presStyleCnt="2" custScaleX="56448" custScaleY="56448" custLinFactNeighborX="31502" custLinFactNeighborY="-2146">
        <dgm:presLayoutVars>
          <dgm:bulletEnabled val="1"/>
        </dgm:presLayoutVars>
      </dgm:prSet>
      <dgm:spPr/>
    </dgm:pt>
    <dgm:pt modelId="{BDA96F8C-9F71-4A45-8B17-99644F7B3D83}" type="pres">
      <dgm:prSet presAssocID="{439B9E60-6D79-4541-84B9-C9F3B955038E}" presName="sibTrans" presStyleLbl="sibTrans2D1" presStyleIdx="0" presStyleCnt="1" custAng="77454" custScaleX="73741" custScaleY="47735"/>
      <dgm:spPr/>
    </dgm:pt>
    <dgm:pt modelId="{787BC417-6892-495B-A289-5C943F5E7DFE}" type="pres">
      <dgm:prSet presAssocID="{439B9E60-6D79-4541-84B9-C9F3B955038E}" presName="connTx" presStyleLbl="sibTrans2D1" presStyleIdx="0" presStyleCnt="1"/>
      <dgm:spPr/>
    </dgm:pt>
    <dgm:pt modelId="{B4124775-29D8-4D22-8746-D43F76320689}" type="pres">
      <dgm:prSet presAssocID="{67724792-39A5-4B91-AF18-1B581D761181}" presName="composite" presStyleCnt="0"/>
      <dgm:spPr/>
    </dgm:pt>
    <dgm:pt modelId="{400D0B18-8827-4A02-9C37-18493ACF6ACB}" type="pres">
      <dgm:prSet presAssocID="{67724792-39A5-4B91-AF18-1B581D761181}" presName="imagSh" presStyleLbl="bgImgPlace1" presStyleIdx="1" presStyleCnt="2" custScaleX="50685" custLinFactNeighborX="-3855" custLinFactNeighborY="-6378"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>
        <a:blipFill rotWithShape="1">
          <a:blip xmlns:r="http://schemas.openxmlformats.org/officeDocument/2006/relationships"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</dgm:spPr>
    </dgm:pt>
    <dgm:pt modelId="{49416AF0-F26D-4C66-81B0-6B7FF2B2ADF2}" type="pres">
      <dgm:prSet presAssocID="{67724792-39A5-4B91-AF18-1B581D761181}" presName="txNode" presStyleLbl="node1" presStyleIdx="1" presStyleCnt="2" custScaleX="56448" custScaleY="56448" custLinFactNeighborX="43" custLinFactNeighborY="1772">
        <dgm:presLayoutVars>
          <dgm:bulletEnabled val="1"/>
        </dgm:presLayoutVars>
      </dgm:prSet>
      <dgm:spPr/>
    </dgm:pt>
  </dgm:ptLst>
  <dgm:cxnLst>
    <dgm:cxn modelId="{B8386522-604C-43E0-8089-2E9084EB8F62}" type="presOf" srcId="{C0C85871-27DC-44CF-A411-D1D7EC857A6A}" destId="{2522AA6E-26C7-4AA5-83A1-BC5A6B1D2830}" srcOrd="0" destOrd="0" presId="urn:microsoft.com/office/officeart/2005/8/layout/hProcess10"/>
    <dgm:cxn modelId="{8566F365-0592-4EAF-857E-8C13DFB00E4A}" type="presOf" srcId="{2A93F6A4-399E-4F5E-8916-B2F6E6FFED18}" destId="{E3B7F970-E3AC-4AF9-9BF5-4AB1C4E50361}" srcOrd="0" destOrd="0" presId="urn:microsoft.com/office/officeart/2005/8/layout/hProcess10"/>
    <dgm:cxn modelId="{6B146447-3910-4471-861A-E43BF5C97018}" type="presOf" srcId="{439B9E60-6D79-4541-84B9-C9F3B955038E}" destId="{787BC417-6892-495B-A289-5C943F5E7DFE}" srcOrd="1" destOrd="0" presId="urn:microsoft.com/office/officeart/2005/8/layout/hProcess10"/>
    <dgm:cxn modelId="{6FE3B555-6FFD-40E6-A15E-949ADEC7AE0D}" type="presOf" srcId="{439B9E60-6D79-4541-84B9-C9F3B955038E}" destId="{BDA96F8C-9F71-4A45-8B17-99644F7B3D83}" srcOrd="0" destOrd="0" presId="urn:microsoft.com/office/officeart/2005/8/layout/hProcess10"/>
    <dgm:cxn modelId="{30E33593-C1DA-4058-A642-79130F1F0926}" type="presOf" srcId="{67724792-39A5-4B91-AF18-1B581D761181}" destId="{49416AF0-F26D-4C66-81B0-6B7FF2B2ADF2}" srcOrd="0" destOrd="0" presId="urn:microsoft.com/office/officeart/2005/8/layout/hProcess10"/>
    <dgm:cxn modelId="{A3283D97-3106-49BA-AE97-7C476CE90765}" srcId="{2A93F6A4-399E-4F5E-8916-B2F6E6FFED18}" destId="{67724792-39A5-4B91-AF18-1B581D761181}" srcOrd="1" destOrd="0" parTransId="{0E135799-E7BA-441F-8AE5-86BCE6B3F717}" sibTransId="{E0168692-5245-4914-B456-224EF123CFD0}"/>
    <dgm:cxn modelId="{9E25C6B0-BEDF-4628-8E5B-A137E570297C}" srcId="{2A93F6A4-399E-4F5E-8916-B2F6E6FFED18}" destId="{C0C85871-27DC-44CF-A411-D1D7EC857A6A}" srcOrd="0" destOrd="0" parTransId="{06F98460-AFDE-4470-A02F-42B2E2247A52}" sibTransId="{439B9E60-6D79-4541-84B9-C9F3B955038E}"/>
    <dgm:cxn modelId="{B4C9ED10-D8BF-4266-B5CB-C1355B46AAD2}" type="presParOf" srcId="{E3B7F970-E3AC-4AF9-9BF5-4AB1C4E50361}" destId="{393CA0EA-43D3-4BB8-8DDD-1EA1C28BA12B}" srcOrd="0" destOrd="0" presId="urn:microsoft.com/office/officeart/2005/8/layout/hProcess10"/>
    <dgm:cxn modelId="{522030B2-D0E3-4D3B-8E1B-F32F5810BBBD}" type="presParOf" srcId="{393CA0EA-43D3-4BB8-8DDD-1EA1C28BA12B}" destId="{A313FACD-0EC1-4E27-B054-4209096DAAA2}" srcOrd="0" destOrd="0" presId="urn:microsoft.com/office/officeart/2005/8/layout/hProcess10"/>
    <dgm:cxn modelId="{5123E16E-FCED-419B-A79C-F1BAFA32B166}" type="presParOf" srcId="{393CA0EA-43D3-4BB8-8DDD-1EA1C28BA12B}" destId="{2522AA6E-26C7-4AA5-83A1-BC5A6B1D2830}" srcOrd="1" destOrd="0" presId="urn:microsoft.com/office/officeart/2005/8/layout/hProcess10"/>
    <dgm:cxn modelId="{6BCEA801-E824-42D9-8EE5-D19B6F8B4339}" type="presParOf" srcId="{E3B7F970-E3AC-4AF9-9BF5-4AB1C4E50361}" destId="{BDA96F8C-9F71-4A45-8B17-99644F7B3D83}" srcOrd="1" destOrd="0" presId="urn:microsoft.com/office/officeart/2005/8/layout/hProcess10"/>
    <dgm:cxn modelId="{7AE5F904-CAE9-4446-A67C-982C6C14E235}" type="presParOf" srcId="{BDA96F8C-9F71-4A45-8B17-99644F7B3D83}" destId="{787BC417-6892-495B-A289-5C943F5E7DFE}" srcOrd="0" destOrd="0" presId="urn:microsoft.com/office/officeart/2005/8/layout/hProcess10"/>
    <dgm:cxn modelId="{82AAA2E4-F9E4-46E5-B4E8-B978C835402A}" type="presParOf" srcId="{E3B7F970-E3AC-4AF9-9BF5-4AB1C4E50361}" destId="{B4124775-29D8-4D22-8746-D43F76320689}" srcOrd="2" destOrd="0" presId="urn:microsoft.com/office/officeart/2005/8/layout/hProcess10"/>
    <dgm:cxn modelId="{82723637-8E0B-47C7-82AA-C682AF24FFA6}" type="presParOf" srcId="{B4124775-29D8-4D22-8746-D43F76320689}" destId="{400D0B18-8827-4A02-9C37-18493ACF6ACB}" srcOrd="0" destOrd="0" presId="urn:microsoft.com/office/officeart/2005/8/layout/hProcess10"/>
    <dgm:cxn modelId="{DA16B658-9049-4335-9991-362051A5465E}" type="presParOf" srcId="{B4124775-29D8-4D22-8746-D43F76320689}" destId="{49416AF0-F26D-4C66-81B0-6B7FF2B2ADF2}" srcOrd="1" destOrd="0" presId="urn:microsoft.com/office/officeart/2005/8/layout/hProcess10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A75A2DE1-B986-4AAC-870D-B28FDCA381B5}" type="doc">
      <dgm:prSet loTypeId="urn:microsoft.com/office/officeart/2005/8/layout/hChevron3" loCatId="process" qsTypeId="urn:microsoft.com/office/officeart/2005/8/quickstyle/3d3" qsCatId="3D" csTypeId="urn:microsoft.com/office/officeart/2005/8/colors/colorful4" csCatId="colorful" phldr="1"/>
      <dgm:spPr/>
    </dgm:pt>
    <dgm:pt modelId="{80F6B5F4-351C-4D76-90F5-2B556CDB8CF6}">
      <dgm:prSet phldrT="[Text]"/>
      <dgm:spPr/>
      <dgm:t>
        <a:bodyPr/>
        <a:lstStyle/>
        <a:p>
          <a:r>
            <a:rPr lang="en-US" dirty="0"/>
            <a:t>1.Import </a:t>
          </a:r>
        </a:p>
      </dgm:t>
    </dgm:pt>
    <dgm:pt modelId="{33D1A467-A474-48A0-8233-9CC47F805641}" type="parTrans" cxnId="{12AC9689-BF9D-4877-B48D-5D74BAAA44A6}">
      <dgm:prSet/>
      <dgm:spPr/>
      <dgm:t>
        <a:bodyPr/>
        <a:lstStyle/>
        <a:p>
          <a:endParaRPr lang="en-US"/>
        </a:p>
      </dgm:t>
    </dgm:pt>
    <dgm:pt modelId="{E4CCDD76-08DD-4E78-89DB-5399B20676FD}" type="sibTrans" cxnId="{12AC9689-BF9D-4877-B48D-5D74BAAA44A6}">
      <dgm:prSet/>
      <dgm:spPr/>
      <dgm:t>
        <a:bodyPr/>
        <a:lstStyle/>
        <a:p>
          <a:endParaRPr lang="en-US"/>
        </a:p>
      </dgm:t>
    </dgm:pt>
    <dgm:pt modelId="{9D5A3BD8-D045-4A02-A811-5B6C47BC296A}">
      <dgm:prSet phldrT="[Text]"/>
      <dgm:spPr>
        <a:solidFill>
          <a:srgbClr val="2AAF82"/>
        </a:solidFill>
      </dgm:spPr>
      <dgm:t>
        <a:bodyPr/>
        <a:lstStyle/>
        <a:p>
          <a:r>
            <a:rPr lang="en-US" dirty="0"/>
            <a:t>2.Load </a:t>
          </a:r>
        </a:p>
      </dgm:t>
    </dgm:pt>
    <dgm:pt modelId="{BD1392C4-81F6-43D1-8606-37D9759E587A}" type="parTrans" cxnId="{0ADD4097-AC45-4048-A75E-8CDDB3639165}">
      <dgm:prSet/>
      <dgm:spPr/>
      <dgm:t>
        <a:bodyPr/>
        <a:lstStyle/>
        <a:p>
          <a:endParaRPr lang="en-US"/>
        </a:p>
      </dgm:t>
    </dgm:pt>
    <dgm:pt modelId="{C009F2B8-C07C-4B33-ACE9-43F006A8CD5F}" type="sibTrans" cxnId="{0ADD4097-AC45-4048-A75E-8CDDB3639165}">
      <dgm:prSet/>
      <dgm:spPr/>
      <dgm:t>
        <a:bodyPr/>
        <a:lstStyle/>
        <a:p>
          <a:endParaRPr lang="en-US"/>
        </a:p>
      </dgm:t>
    </dgm:pt>
    <dgm:pt modelId="{31AE6595-E06B-4BCC-B018-2C2557A6D2DF}">
      <dgm:prSet phldrT="[Text]"/>
      <dgm:spPr/>
      <dgm:t>
        <a:bodyPr/>
        <a:lstStyle/>
        <a:p>
          <a:r>
            <a:rPr lang="en-US" dirty="0"/>
            <a:t>3.Handling missing values</a:t>
          </a:r>
        </a:p>
      </dgm:t>
    </dgm:pt>
    <dgm:pt modelId="{2D780BD4-C4CB-472C-AE7F-DB6B3E53EAA2}" type="parTrans" cxnId="{9072CE84-9580-4E4D-AD03-221C3B51A686}">
      <dgm:prSet/>
      <dgm:spPr/>
      <dgm:t>
        <a:bodyPr/>
        <a:lstStyle/>
        <a:p>
          <a:endParaRPr lang="en-US"/>
        </a:p>
      </dgm:t>
    </dgm:pt>
    <dgm:pt modelId="{B1377F4C-DC5F-4D30-BD8A-5D3532111ED6}" type="sibTrans" cxnId="{9072CE84-9580-4E4D-AD03-221C3B51A686}">
      <dgm:prSet/>
      <dgm:spPr/>
      <dgm:t>
        <a:bodyPr/>
        <a:lstStyle/>
        <a:p>
          <a:endParaRPr lang="en-US"/>
        </a:p>
      </dgm:t>
    </dgm:pt>
    <dgm:pt modelId="{C5860B44-8799-4D9B-8196-719C9FE1F39E}" type="pres">
      <dgm:prSet presAssocID="{A75A2DE1-B986-4AAC-870D-B28FDCA381B5}" presName="Name0" presStyleCnt="0">
        <dgm:presLayoutVars>
          <dgm:dir/>
          <dgm:resizeHandles val="exact"/>
        </dgm:presLayoutVars>
      </dgm:prSet>
      <dgm:spPr/>
    </dgm:pt>
    <dgm:pt modelId="{8679CDD0-43EB-465A-855E-227FD54D9BD0}" type="pres">
      <dgm:prSet presAssocID="{80F6B5F4-351C-4D76-90F5-2B556CDB8CF6}" presName="parTxOnly" presStyleLbl="node1" presStyleIdx="0" presStyleCnt="3">
        <dgm:presLayoutVars>
          <dgm:bulletEnabled val="1"/>
        </dgm:presLayoutVars>
      </dgm:prSet>
      <dgm:spPr/>
    </dgm:pt>
    <dgm:pt modelId="{8202B5B4-E5CE-46C2-A865-EA984E8BDDC9}" type="pres">
      <dgm:prSet presAssocID="{E4CCDD76-08DD-4E78-89DB-5399B20676FD}" presName="parSpace" presStyleCnt="0"/>
      <dgm:spPr/>
    </dgm:pt>
    <dgm:pt modelId="{749D4C70-E294-4956-BAA2-CF4494A927CC}" type="pres">
      <dgm:prSet presAssocID="{9D5A3BD8-D045-4A02-A811-5B6C47BC296A}" presName="parTxOnly" presStyleLbl="node1" presStyleIdx="1" presStyleCnt="3">
        <dgm:presLayoutVars>
          <dgm:bulletEnabled val="1"/>
        </dgm:presLayoutVars>
      </dgm:prSet>
      <dgm:spPr/>
    </dgm:pt>
    <dgm:pt modelId="{929FED2B-CC11-4537-AA6B-6CDAE057C2AC}" type="pres">
      <dgm:prSet presAssocID="{C009F2B8-C07C-4B33-ACE9-43F006A8CD5F}" presName="parSpace" presStyleCnt="0"/>
      <dgm:spPr/>
    </dgm:pt>
    <dgm:pt modelId="{45361560-66DE-4990-888E-DFF66A5EDF17}" type="pres">
      <dgm:prSet presAssocID="{31AE6595-E06B-4BCC-B018-2C2557A6D2DF}" presName="parTxOnly" presStyleLbl="node1" presStyleIdx="2" presStyleCnt="3" custScaleX="239019">
        <dgm:presLayoutVars>
          <dgm:bulletEnabled val="1"/>
        </dgm:presLayoutVars>
      </dgm:prSet>
      <dgm:spPr/>
    </dgm:pt>
  </dgm:ptLst>
  <dgm:cxnLst>
    <dgm:cxn modelId="{A283742D-7EA6-478D-A226-2FF3EB00B5AB}" type="presOf" srcId="{9D5A3BD8-D045-4A02-A811-5B6C47BC296A}" destId="{749D4C70-E294-4956-BAA2-CF4494A927CC}" srcOrd="0" destOrd="0" presId="urn:microsoft.com/office/officeart/2005/8/layout/hChevron3"/>
    <dgm:cxn modelId="{9072CE84-9580-4E4D-AD03-221C3B51A686}" srcId="{A75A2DE1-B986-4AAC-870D-B28FDCA381B5}" destId="{31AE6595-E06B-4BCC-B018-2C2557A6D2DF}" srcOrd="2" destOrd="0" parTransId="{2D780BD4-C4CB-472C-AE7F-DB6B3E53EAA2}" sibTransId="{B1377F4C-DC5F-4D30-BD8A-5D3532111ED6}"/>
    <dgm:cxn modelId="{12AC9689-BF9D-4877-B48D-5D74BAAA44A6}" srcId="{A75A2DE1-B986-4AAC-870D-B28FDCA381B5}" destId="{80F6B5F4-351C-4D76-90F5-2B556CDB8CF6}" srcOrd="0" destOrd="0" parTransId="{33D1A467-A474-48A0-8233-9CC47F805641}" sibTransId="{E4CCDD76-08DD-4E78-89DB-5399B20676FD}"/>
    <dgm:cxn modelId="{0ADD4097-AC45-4048-A75E-8CDDB3639165}" srcId="{A75A2DE1-B986-4AAC-870D-B28FDCA381B5}" destId="{9D5A3BD8-D045-4A02-A811-5B6C47BC296A}" srcOrd="1" destOrd="0" parTransId="{BD1392C4-81F6-43D1-8606-37D9759E587A}" sibTransId="{C009F2B8-C07C-4B33-ACE9-43F006A8CD5F}"/>
    <dgm:cxn modelId="{E749269E-C9C5-4B7C-900A-8B35BFA3CDF7}" type="presOf" srcId="{A75A2DE1-B986-4AAC-870D-B28FDCA381B5}" destId="{C5860B44-8799-4D9B-8196-719C9FE1F39E}" srcOrd="0" destOrd="0" presId="urn:microsoft.com/office/officeart/2005/8/layout/hChevron3"/>
    <dgm:cxn modelId="{D6D4FBCC-69E1-43F9-9803-442C9DD06527}" type="presOf" srcId="{80F6B5F4-351C-4D76-90F5-2B556CDB8CF6}" destId="{8679CDD0-43EB-465A-855E-227FD54D9BD0}" srcOrd="0" destOrd="0" presId="urn:microsoft.com/office/officeart/2005/8/layout/hChevron3"/>
    <dgm:cxn modelId="{C2275ED9-12D5-437B-8780-6D641B54BE38}" type="presOf" srcId="{31AE6595-E06B-4BCC-B018-2C2557A6D2DF}" destId="{45361560-66DE-4990-888E-DFF66A5EDF17}" srcOrd="0" destOrd="0" presId="urn:microsoft.com/office/officeart/2005/8/layout/hChevron3"/>
    <dgm:cxn modelId="{840F3C42-F6E3-4081-A7FE-3F02F771547D}" type="presParOf" srcId="{C5860B44-8799-4D9B-8196-719C9FE1F39E}" destId="{8679CDD0-43EB-465A-855E-227FD54D9BD0}" srcOrd="0" destOrd="0" presId="urn:microsoft.com/office/officeart/2005/8/layout/hChevron3"/>
    <dgm:cxn modelId="{6731E4A1-65F9-46CB-975C-E218798E2A71}" type="presParOf" srcId="{C5860B44-8799-4D9B-8196-719C9FE1F39E}" destId="{8202B5B4-E5CE-46C2-A865-EA984E8BDDC9}" srcOrd="1" destOrd="0" presId="urn:microsoft.com/office/officeart/2005/8/layout/hChevron3"/>
    <dgm:cxn modelId="{A0623F07-78E3-41FC-A8F6-968532110BB0}" type="presParOf" srcId="{C5860B44-8799-4D9B-8196-719C9FE1F39E}" destId="{749D4C70-E294-4956-BAA2-CF4494A927CC}" srcOrd="2" destOrd="0" presId="urn:microsoft.com/office/officeart/2005/8/layout/hChevron3"/>
    <dgm:cxn modelId="{A5AD8E73-38B8-4746-8B11-15366EB7486D}" type="presParOf" srcId="{C5860B44-8799-4D9B-8196-719C9FE1F39E}" destId="{929FED2B-CC11-4537-AA6B-6CDAE057C2AC}" srcOrd="3" destOrd="0" presId="urn:microsoft.com/office/officeart/2005/8/layout/hChevron3"/>
    <dgm:cxn modelId="{FC81E882-9BC1-4763-B4D3-461FE7099031}" type="presParOf" srcId="{C5860B44-8799-4D9B-8196-719C9FE1F39E}" destId="{45361560-66DE-4990-888E-DFF66A5EDF17}" srcOrd="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0208C8-2FAB-42CA-AC02-C070945EE9F3}">
      <dsp:nvSpPr>
        <dsp:cNvPr id="0" name=""/>
        <dsp:cNvSpPr/>
      </dsp:nvSpPr>
      <dsp:spPr>
        <a:xfrm rot="16200000">
          <a:off x="-1867795" y="2772097"/>
          <a:ext cx="4226560" cy="392277"/>
        </a:xfrm>
        <a:prstGeom prst="rect">
          <a:avLst/>
        </a:prstGeom>
        <a:noFill/>
        <a:ln w="6350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345967" bIns="0" numCol="1" spcCol="1270" anchor="t" anchorCtr="0">
          <a:noAutofit/>
        </a:bodyPr>
        <a:lstStyle/>
        <a:p>
          <a:pPr marL="0" lvl="0" indent="0" algn="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>
              <a:solidFill>
                <a:srgbClr val="1869A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The</a:t>
          </a:r>
          <a:r>
            <a:rPr lang="en-US" sz="2800" kern="1200" dirty="0">
              <a:solidFill>
                <a:srgbClr val="1869A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</a:t>
          </a:r>
          <a:r>
            <a:rPr lang="en-US" sz="2800" b="1" kern="1200" dirty="0">
              <a:solidFill>
                <a:srgbClr val="1869A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Problem</a:t>
          </a:r>
        </a:p>
      </dsp:txBody>
      <dsp:txXfrm>
        <a:off x="-1867795" y="2772097"/>
        <a:ext cx="4226560" cy="392277"/>
      </dsp:txXfrm>
    </dsp:sp>
    <dsp:sp modelId="{187E32B4-5C28-4FA5-91AD-B2B89357CE5F}">
      <dsp:nvSpPr>
        <dsp:cNvPr id="0" name=""/>
        <dsp:cNvSpPr/>
      </dsp:nvSpPr>
      <dsp:spPr>
        <a:xfrm>
          <a:off x="441623" y="854956"/>
          <a:ext cx="1953958" cy="422656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solidFill>
            <a:srgbClr val="0FAB7D"/>
          </a:solidFill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4912" tIns="345967" rIns="184912" bIns="184912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b="1" u="sng" kern="1200" dirty="0">
              <a:solidFill>
                <a:srgbClr val="0FAB7D"/>
              </a:solidFill>
            </a:rPr>
            <a:t>Problem is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2000" kern="1200" dirty="0"/>
            <a:t>The Job loss all over the world by certain companies, industries also regions which affect economic stability.</a:t>
          </a:r>
        </a:p>
      </dsp:txBody>
      <dsp:txXfrm>
        <a:off x="441623" y="854956"/>
        <a:ext cx="1953958" cy="4226560"/>
      </dsp:txXfrm>
    </dsp:sp>
    <dsp:sp modelId="{94F046E7-4073-41A4-A67E-5AD2793A3100}">
      <dsp:nvSpPr>
        <dsp:cNvPr id="0" name=""/>
        <dsp:cNvSpPr/>
      </dsp:nvSpPr>
      <dsp:spPr>
        <a:xfrm>
          <a:off x="49345" y="337150"/>
          <a:ext cx="784555" cy="784555"/>
        </a:xfrm>
        <a:prstGeom prst="rect">
          <a:avLst/>
        </a:prstGeom>
        <a:blipFill rotWithShape="1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</a:blip>
          <a:srcRect/>
          <a:stretch>
            <a:fillRect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CE5E2559-E132-4690-A892-67A1D8A3403B}">
      <dsp:nvSpPr>
        <dsp:cNvPr id="0" name=""/>
        <dsp:cNvSpPr/>
      </dsp:nvSpPr>
      <dsp:spPr>
        <a:xfrm rot="16200000">
          <a:off x="973740" y="2772097"/>
          <a:ext cx="4226560" cy="392277"/>
        </a:xfrm>
        <a:prstGeom prst="rect">
          <a:avLst/>
        </a:prstGeom>
        <a:noFill/>
        <a:ln w="6350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345967" bIns="0" numCol="1" spcCol="1270" anchor="t" anchorCtr="0">
          <a:noAutofit/>
        </a:bodyPr>
        <a:lstStyle/>
        <a:p>
          <a:pPr marL="0" lvl="0" indent="0" algn="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>
              <a:solidFill>
                <a:srgbClr val="1869A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The Solution</a:t>
          </a:r>
        </a:p>
      </dsp:txBody>
      <dsp:txXfrm>
        <a:off x="973740" y="2772097"/>
        <a:ext cx="4226560" cy="392277"/>
      </dsp:txXfrm>
    </dsp:sp>
    <dsp:sp modelId="{8562FA5C-7DAB-4E35-8B28-160D81A40E9B}">
      <dsp:nvSpPr>
        <dsp:cNvPr id="0" name=""/>
        <dsp:cNvSpPr/>
      </dsp:nvSpPr>
      <dsp:spPr>
        <a:xfrm>
          <a:off x="3283159" y="854956"/>
          <a:ext cx="1953958" cy="422656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solidFill>
            <a:srgbClr val="0FAB7D"/>
          </a:solidFill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4912" tIns="345967" rIns="184912" bIns="184912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b="1" u="sng" kern="1200" dirty="0">
              <a:solidFill>
                <a:srgbClr val="0FAB7D"/>
              </a:solidFill>
            </a:rPr>
            <a:t>Solution is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2000" kern="1200" dirty="0"/>
            <a:t>To visualize a Dash-Board allows stakeholders to understand patterns of layoffs within companies and regions.</a:t>
          </a:r>
        </a:p>
      </dsp:txBody>
      <dsp:txXfrm>
        <a:off x="3283159" y="854956"/>
        <a:ext cx="1953958" cy="4226560"/>
      </dsp:txXfrm>
    </dsp:sp>
    <dsp:sp modelId="{553D0BCA-4900-452E-9C14-51DFC1ED9851}">
      <dsp:nvSpPr>
        <dsp:cNvPr id="0" name=""/>
        <dsp:cNvSpPr/>
      </dsp:nvSpPr>
      <dsp:spPr>
        <a:xfrm>
          <a:off x="2890881" y="337150"/>
          <a:ext cx="784555" cy="784555"/>
        </a:xfrm>
        <a:prstGeom prst="rect">
          <a:avLst/>
        </a:prstGeom>
        <a:blipFill rotWithShape="1">
          <a:blip xmlns:r="http://schemas.openxmlformats.org/officeDocument/2006/relationships" r:embed="rId2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</a:blip>
          <a:srcRect/>
          <a:stretch>
            <a:fillRect l="-39000" r="-39000"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787FF644-2E57-4377-B512-50C77992FBD7}">
      <dsp:nvSpPr>
        <dsp:cNvPr id="0" name=""/>
        <dsp:cNvSpPr/>
      </dsp:nvSpPr>
      <dsp:spPr>
        <a:xfrm rot="16200000">
          <a:off x="3815276" y="2772097"/>
          <a:ext cx="4226560" cy="392277"/>
        </a:xfrm>
        <a:prstGeom prst="rect">
          <a:avLst/>
        </a:prstGeom>
        <a:noFill/>
        <a:ln w="6350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345967" bIns="0" numCol="1" spcCol="1270" anchor="t" anchorCtr="0">
          <a:noAutofit/>
        </a:bodyPr>
        <a:lstStyle/>
        <a:p>
          <a:pPr marL="0" lvl="0" indent="0" algn="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>
              <a:solidFill>
                <a:srgbClr val="1869A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Unique Value Proposition</a:t>
          </a:r>
        </a:p>
      </dsp:txBody>
      <dsp:txXfrm>
        <a:off x="3815276" y="2772097"/>
        <a:ext cx="4226560" cy="392277"/>
      </dsp:txXfrm>
    </dsp:sp>
    <dsp:sp modelId="{32122930-13B8-4E42-BF5A-CBFDB36B540A}">
      <dsp:nvSpPr>
        <dsp:cNvPr id="0" name=""/>
        <dsp:cNvSpPr/>
      </dsp:nvSpPr>
      <dsp:spPr>
        <a:xfrm>
          <a:off x="6124695" y="854956"/>
          <a:ext cx="1953958" cy="422656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solidFill>
            <a:srgbClr val="0FAB7D"/>
          </a:solidFill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4912" tIns="345967" rIns="184912" bIns="184912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b="1" u="sng" kern="1200" dirty="0">
              <a:solidFill>
                <a:srgbClr val="0FAB7D"/>
              </a:solidFill>
              <a:latin typeface="Söhne"/>
            </a:rPr>
            <a:t>Unique value proposition is </a:t>
          </a:r>
          <a:r>
            <a:rPr lang="en-US" sz="2000" kern="1200" dirty="0">
              <a:solidFill>
                <a:srgbClr val="0D0D0D"/>
              </a:solidFill>
              <a:latin typeface="Söhne"/>
            </a:rPr>
            <a:t>the ability to create Actionable insights in real time across the world.</a:t>
          </a:r>
          <a:endParaRPr lang="en-US" sz="2000" kern="1200" dirty="0"/>
        </a:p>
      </dsp:txBody>
      <dsp:txXfrm>
        <a:off x="6124695" y="854956"/>
        <a:ext cx="1953958" cy="4226560"/>
      </dsp:txXfrm>
    </dsp:sp>
    <dsp:sp modelId="{7EB705C5-0849-4834-AA93-AF8BA70864F7}">
      <dsp:nvSpPr>
        <dsp:cNvPr id="0" name=""/>
        <dsp:cNvSpPr/>
      </dsp:nvSpPr>
      <dsp:spPr>
        <a:xfrm>
          <a:off x="5732418" y="337150"/>
          <a:ext cx="784555" cy="784555"/>
        </a:xfrm>
        <a:prstGeom prst="rect">
          <a:avLst/>
        </a:prstGeom>
        <a:blipFill dpi="0" rotWithShape="1">
          <a:blip xmlns:r="http://schemas.openxmlformats.org/officeDocument/2006/relationships" r:embed="rId3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</a:blip>
          <a:srcRect/>
          <a:stretch>
            <a:fillRect l="-78960" r="960"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79CDD0-43EB-465A-855E-227FD54D9BD0}">
      <dsp:nvSpPr>
        <dsp:cNvPr id="0" name=""/>
        <dsp:cNvSpPr/>
      </dsp:nvSpPr>
      <dsp:spPr>
        <a:xfrm>
          <a:off x="68953" y="1292715"/>
          <a:ext cx="2183694" cy="640081"/>
        </a:xfrm>
        <a:prstGeom prst="homePlat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346" tIns="50673" rIns="25337" bIns="50673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4.Convert Date type </a:t>
          </a:r>
        </a:p>
      </dsp:txBody>
      <dsp:txXfrm>
        <a:off x="68953" y="1292715"/>
        <a:ext cx="2023674" cy="640081"/>
      </dsp:txXfrm>
    </dsp:sp>
    <dsp:sp modelId="{749D4C70-E294-4956-BAA2-CF4494A927CC}">
      <dsp:nvSpPr>
        <dsp:cNvPr id="0" name=""/>
        <dsp:cNvSpPr/>
      </dsp:nvSpPr>
      <dsp:spPr>
        <a:xfrm>
          <a:off x="1965280" y="1292715"/>
          <a:ext cx="2926082" cy="640081"/>
        </a:xfrm>
        <a:prstGeom prst="chevron">
          <a:avLst/>
        </a:prstGeom>
        <a:solidFill>
          <a:srgbClr val="2AAF82"/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010" tIns="50673" rIns="25337" bIns="50673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5.Ensure numeric format </a:t>
          </a:r>
        </a:p>
      </dsp:txBody>
      <dsp:txXfrm>
        <a:off x="2285321" y="1292715"/>
        <a:ext cx="2286001" cy="640081"/>
      </dsp:txXfrm>
    </dsp:sp>
    <dsp:sp modelId="{45361560-66DE-4990-888E-DFF66A5EDF17}">
      <dsp:nvSpPr>
        <dsp:cNvPr id="0" name=""/>
        <dsp:cNvSpPr/>
      </dsp:nvSpPr>
      <dsp:spPr>
        <a:xfrm>
          <a:off x="4603994" y="1292715"/>
          <a:ext cx="2642395" cy="640081"/>
        </a:xfrm>
        <a:prstGeom prst="chevron">
          <a:avLst/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010" tIns="50673" rIns="25337" bIns="50673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6.Remove duplications </a:t>
          </a:r>
        </a:p>
      </dsp:txBody>
      <dsp:txXfrm>
        <a:off x="4924035" y="1292715"/>
        <a:ext cx="2002314" cy="640081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79CDD0-43EB-465A-855E-227FD54D9BD0}">
      <dsp:nvSpPr>
        <dsp:cNvPr id="0" name=""/>
        <dsp:cNvSpPr/>
      </dsp:nvSpPr>
      <dsp:spPr>
        <a:xfrm>
          <a:off x="71175" y="1269966"/>
          <a:ext cx="2338916" cy="685579"/>
        </a:xfrm>
        <a:prstGeom prst="homePlat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346" tIns="50673" rIns="25337" bIns="50673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7.Ensure consistency of categorial values</a:t>
          </a:r>
        </a:p>
      </dsp:txBody>
      <dsp:txXfrm>
        <a:off x="71175" y="1269966"/>
        <a:ext cx="2167521" cy="685579"/>
      </dsp:txXfrm>
    </dsp:sp>
    <dsp:sp modelId="{749D4C70-E294-4956-BAA2-CF4494A927CC}">
      <dsp:nvSpPr>
        <dsp:cNvPr id="0" name=""/>
        <dsp:cNvSpPr/>
      </dsp:nvSpPr>
      <dsp:spPr>
        <a:xfrm>
          <a:off x="2102297" y="1269966"/>
          <a:ext cx="2619442" cy="685579"/>
        </a:xfrm>
        <a:prstGeom prst="chevron">
          <a:avLst/>
        </a:prstGeom>
        <a:solidFill>
          <a:srgbClr val="2AAF82"/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010" tIns="50673" rIns="25337" bIns="50673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8.Add new columns</a:t>
          </a:r>
        </a:p>
      </dsp:txBody>
      <dsp:txXfrm>
        <a:off x="2445087" y="1269966"/>
        <a:ext cx="1933863" cy="685579"/>
      </dsp:txXfrm>
    </dsp:sp>
    <dsp:sp modelId="{45361560-66DE-4990-888E-DFF66A5EDF17}">
      <dsp:nvSpPr>
        <dsp:cNvPr id="0" name=""/>
        <dsp:cNvSpPr/>
      </dsp:nvSpPr>
      <dsp:spPr>
        <a:xfrm>
          <a:off x="4413944" y="1269966"/>
          <a:ext cx="2830223" cy="685579"/>
        </a:xfrm>
        <a:prstGeom prst="chevron">
          <a:avLst/>
        </a:prstGeom>
        <a:gradFill rotWithShape="0">
          <a:gsLst>
            <a:gs pos="0">
              <a:schemeClr val="accent4">
                <a:hueOff val="9800891"/>
                <a:satOff val="-40777"/>
                <a:lumOff val="960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9800891"/>
                <a:satOff val="-40777"/>
                <a:lumOff val="960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9800891"/>
                <a:satOff val="-40777"/>
                <a:lumOff val="960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010" tIns="50673" rIns="25337" bIns="50673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9.Export CSV file</a:t>
          </a:r>
        </a:p>
      </dsp:txBody>
      <dsp:txXfrm>
        <a:off x="4756734" y="1269966"/>
        <a:ext cx="2144644" cy="68557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0208C8-2FAB-42CA-AC02-C070945EE9F3}">
      <dsp:nvSpPr>
        <dsp:cNvPr id="0" name=""/>
        <dsp:cNvSpPr/>
      </dsp:nvSpPr>
      <dsp:spPr>
        <a:xfrm rot="16200000">
          <a:off x="-1867795" y="2772097"/>
          <a:ext cx="4226560" cy="392277"/>
        </a:xfrm>
        <a:prstGeom prst="rect">
          <a:avLst/>
        </a:prstGeom>
        <a:noFill/>
        <a:ln w="6350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345967" bIns="0" numCol="1" spcCol="1270" anchor="t" anchorCtr="0">
          <a:noAutofit/>
        </a:bodyPr>
        <a:lstStyle/>
        <a:p>
          <a:pPr marL="0" lvl="0" indent="0" algn="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solidFill>
                <a:srgbClr val="1869A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The</a:t>
          </a:r>
          <a:r>
            <a:rPr lang="en-US" sz="2400" kern="1200" dirty="0">
              <a:solidFill>
                <a:srgbClr val="1869A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</a:t>
          </a:r>
          <a:r>
            <a:rPr lang="en-US" sz="2400" b="1" kern="1200" dirty="0">
              <a:solidFill>
                <a:srgbClr val="1869A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Primary Users</a:t>
          </a:r>
        </a:p>
      </dsp:txBody>
      <dsp:txXfrm>
        <a:off x="-1867795" y="2772097"/>
        <a:ext cx="4226560" cy="392277"/>
      </dsp:txXfrm>
    </dsp:sp>
    <dsp:sp modelId="{187E32B4-5C28-4FA5-91AD-B2B89357CE5F}">
      <dsp:nvSpPr>
        <dsp:cNvPr id="0" name=""/>
        <dsp:cNvSpPr/>
      </dsp:nvSpPr>
      <dsp:spPr>
        <a:xfrm>
          <a:off x="441623" y="854956"/>
          <a:ext cx="1953958" cy="422656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solidFill>
            <a:srgbClr val="0FAB7D"/>
          </a:solidFill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3576" tIns="345967" rIns="163576" bIns="16357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800" b="1" u="sng" kern="1200" dirty="0">
              <a:solidFill>
                <a:srgbClr val="0FAB7D"/>
              </a:solidFill>
            </a:rPr>
            <a:t>Primary users' persona are: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b="0" u="none" kern="1200" dirty="0"/>
            <a:t>Human resources.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b="0" u="none" kern="1200" dirty="0"/>
            <a:t>Economists.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b="0" u="none" kern="1200" dirty="0"/>
            <a:t>Investors and Organizations.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b="0" u="none" kern="1200" dirty="0"/>
            <a:t>Government Leaders.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b="0" u="none" kern="1200" dirty="0"/>
            <a:t>Data Analysts.</a:t>
          </a:r>
        </a:p>
      </dsp:txBody>
      <dsp:txXfrm>
        <a:off x="441623" y="854956"/>
        <a:ext cx="1953958" cy="4226560"/>
      </dsp:txXfrm>
    </dsp:sp>
    <dsp:sp modelId="{94F046E7-4073-41A4-A67E-5AD2793A3100}">
      <dsp:nvSpPr>
        <dsp:cNvPr id="0" name=""/>
        <dsp:cNvSpPr/>
      </dsp:nvSpPr>
      <dsp:spPr>
        <a:xfrm>
          <a:off x="49345" y="337150"/>
          <a:ext cx="784555" cy="784555"/>
        </a:xfrm>
        <a:prstGeom prst="rect">
          <a:avLst/>
        </a:prstGeom>
        <a:blipFill dpi="0" rotWithShape="1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</a:blip>
          <a:srcRect/>
          <a:stretch>
            <a:fillRect l="-93795" t="-13159" r="-7671" b="2"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CE5E2559-E132-4690-A892-67A1D8A3403B}">
      <dsp:nvSpPr>
        <dsp:cNvPr id="0" name=""/>
        <dsp:cNvSpPr/>
      </dsp:nvSpPr>
      <dsp:spPr>
        <a:xfrm rot="16200000">
          <a:off x="973740" y="2772097"/>
          <a:ext cx="4226560" cy="392277"/>
        </a:xfrm>
        <a:prstGeom prst="rect">
          <a:avLst/>
        </a:prstGeom>
        <a:noFill/>
        <a:ln w="6350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345967" bIns="0" numCol="1" spcCol="1270" anchor="t" anchorCtr="0">
          <a:noAutofit/>
        </a:bodyPr>
        <a:lstStyle/>
        <a:p>
          <a:pPr marL="0" lvl="0" indent="0" algn="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>
              <a:solidFill>
                <a:srgbClr val="1869A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The </a:t>
          </a:r>
          <a:r>
            <a:rPr lang="en-US" sz="2800" b="1" kern="1200" dirty="0">
              <a:solidFill>
                <a:srgbClr val="1869A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/>
              <a:ea typeface="+mn-ea"/>
              <a:cs typeface="+mn-cs"/>
            </a:rPr>
            <a:t>Key features </a:t>
          </a:r>
        </a:p>
      </dsp:txBody>
      <dsp:txXfrm>
        <a:off x="973740" y="2772097"/>
        <a:ext cx="4226560" cy="392277"/>
      </dsp:txXfrm>
    </dsp:sp>
    <dsp:sp modelId="{8562FA5C-7DAB-4E35-8B28-160D81A40E9B}">
      <dsp:nvSpPr>
        <dsp:cNvPr id="0" name=""/>
        <dsp:cNvSpPr/>
      </dsp:nvSpPr>
      <dsp:spPr>
        <a:xfrm>
          <a:off x="3283159" y="854956"/>
          <a:ext cx="1953958" cy="422656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solidFill>
            <a:srgbClr val="0FAB7D"/>
          </a:solidFill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3576" tIns="345967" rIns="163576" bIns="16357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b="1" u="sng" kern="1200" dirty="0">
              <a:solidFill>
                <a:srgbClr val="0FAB7D"/>
              </a:solidFill>
              <a:latin typeface="Söhne"/>
            </a:rPr>
            <a:t>Key features that address user needs is</a:t>
          </a:r>
          <a:endParaRPr lang="en-US" sz="1800" b="1" u="sng" kern="1200" dirty="0">
            <a:solidFill>
              <a:srgbClr val="0FAB7D"/>
            </a:solidFill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Layoffs trend Analysis</a:t>
          </a:r>
          <a:endParaRPr lang="en-US" sz="1800" b="1" u="sng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Geographical Layoffs Map distribution.</a:t>
          </a:r>
          <a:endParaRPr lang="en-US" sz="1800" b="1" u="sng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Average Layoffs Percentage.</a:t>
          </a:r>
          <a:endParaRPr lang="en-US" sz="1800" b="1" u="sng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Data sharing and generating reports.</a:t>
          </a:r>
          <a:endParaRPr lang="en-US" sz="1800" b="1" u="sng" kern="1200" dirty="0"/>
        </a:p>
      </dsp:txBody>
      <dsp:txXfrm>
        <a:off x="3283159" y="854956"/>
        <a:ext cx="1953958" cy="4226560"/>
      </dsp:txXfrm>
    </dsp:sp>
    <dsp:sp modelId="{553D0BCA-4900-452E-9C14-51DFC1ED9851}">
      <dsp:nvSpPr>
        <dsp:cNvPr id="0" name=""/>
        <dsp:cNvSpPr/>
      </dsp:nvSpPr>
      <dsp:spPr>
        <a:xfrm>
          <a:off x="2890881" y="337150"/>
          <a:ext cx="784555" cy="784555"/>
        </a:xfrm>
        <a:prstGeom prst="rect">
          <a:avLst/>
        </a:prstGeom>
        <a:blipFill rotWithShape="1">
          <a:blip xmlns:r="http://schemas.openxmlformats.org/officeDocument/2006/relationships" r:embed="rId2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</a:blip>
          <a:srcRect/>
          <a:stretch>
            <a:fillRect l="-9000" r="-9000"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787FF644-2E57-4377-B512-50C77992FBD7}">
      <dsp:nvSpPr>
        <dsp:cNvPr id="0" name=""/>
        <dsp:cNvSpPr/>
      </dsp:nvSpPr>
      <dsp:spPr>
        <a:xfrm rot="16200000">
          <a:off x="3815276" y="2772097"/>
          <a:ext cx="4226560" cy="392277"/>
        </a:xfrm>
        <a:prstGeom prst="rect">
          <a:avLst/>
        </a:prstGeom>
        <a:noFill/>
        <a:ln w="6350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345967" bIns="0" numCol="1" spcCol="1270" anchor="t" anchorCtr="0">
          <a:noAutofit/>
        </a:bodyPr>
        <a:lstStyle/>
        <a:p>
          <a:pPr marL="0" lvl="0" indent="0" algn="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solidFill>
                <a:srgbClr val="1869A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Features solving the problems</a:t>
          </a:r>
        </a:p>
      </dsp:txBody>
      <dsp:txXfrm>
        <a:off x="3815276" y="2772097"/>
        <a:ext cx="4226560" cy="392277"/>
      </dsp:txXfrm>
    </dsp:sp>
    <dsp:sp modelId="{32122930-13B8-4E42-BF5A-CBFDB36B540A}">
      <dsp:nvSpPr>
        <dsp:cNvPr id="0" name=""/>
        <dsp:cNvSpPr/>
      </dsp:nvSpPr>
      <dsp:spPr>
        <a:xfrm>
          <a:off x="6124695" y="854956"/>
          <a:ext cx="1953958" cy="422656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solidFill>
            <a:srgbClr val="0FAB7D"/>
          </a:solidFill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3576" tIns="345967" rIns="163576" bIns="16357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b="1" u="sng" kern="1200" dirty="0">
              <a:solidFill>
                <a:srgbClr val="0FAB7D"/>
              </a:solidFill>
              <a:latin typeface="Söhne"/>
            </a:rPr>
            <a:t>Solve the problems of each end-user T</a:t>
          </a:r>
          <a:r>
            <a:rPr lang="en-US" sz="1800" kern="1200" dirty="0">
              <a:solidFill>
                <a:srgbClr val="0D0D0D"/>
              </a:solidFill>
              <a:latin typeface="Söhne"/>
            </a:rPr>
            <a:t>he trend analysis, </a:t>
          </a:r>
          <a:r>
            <a:rPr lang="en-US" sz="1800" b="1" kern="1200" dirty="0">
              <a:solidFill>
                <a:srgbClr val="0FAB7D"/>
              </a:solidFill>
              <a:latin typeface="Söhne"/>
            </a:rPr>
            <a:t>G</a:t>
          </a:r>
          <a:r>
            <a:rPr lang="en-US" sz="1800" kern="1200" dirty="0">
              <a:solidFill>
                <a:srgbClr val="0D0D0D"/>
              </a:solidFill>
              <a:latin typeface="Söhne"/>
            </a:rPr>
            <a:t>eographic distribution Average And Reports will have positive Impact on users.</a:t>
          </a:r>
          <a:endParaRPr lang="en-US" sz="1800" kern="1200" dirty="0"/>
        </a:p>
      </dsp:txBody>
      <dsp:txXfrm>
        <a:off x="6124695" y="854956"/>
        <a:ext cx="1953958" cy="4226560"/>
      </dsp:txXfrm>
    </dsp:sp>
    <dsp:sp modelId="{7EB705C5-0849-4834-AA93-AF8BA70864F7}">
      <dsp:nvSpPr>
        <dsp:cNvPr id="0" name=""/>
        <dsp:cNvSpPr/>
      </dsp:nvSpPr>
      <dsp:spPr>
        <a:xfrm>
          <a:off x="5732418" y="337150"/>
          <a:ext cx="784555" cy="784555"/>
        </a:xfrm>
        <a:prstGeom prst="rect">
          <a:avLst/>
        </a:prstGeom>
        <a:blipFill rotWithShape="1">
          <a:blip xmlns:r="http://schemas.openxmlformats.org/officeDocument/2006/relationships" r:embed="rId3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</a:blip>
          <a:srcRect/>
          <a:stretch>
            <a:fillRect l="-33000" r="-33000"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0208C8-2FAB-42CA-AC02-C070945EE9F3}">
      <dsp:nvSpPr>
        <dsp:cNvPr id="0" name=""/>
        <dsp:cNvSpPr/>
      </dsp:nvSpPr>
      <dsp:spPr>
        <a:xfrm rot="16200000">
          <a:off x="-1630063" y="2478404"/>
          <a:ext cx="3769941" cy="386094"/>
        </a:xfrm>
        <a:prstGeom prst="rect">
          <a:avLst/>
        </a:prstGeom>
        <a:noFill/>
        <a:ln w="6350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340514" bIns="0" numCol="1" spcCol="1270" anchor="t" anchorCtr="0">
          <a:noAutofit/>
        </a:bodyPr>
        <a:lstStyle/>
        <a:p>
          <a:pPr marL="0" lvl="0" indent="0" algn="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 dirty="0">
              <a:solidFill>
                <a:srgbClr val="1869A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Average Layoffs Percentage</a:t>
          </a:r>
        </a:p>
      </dsp:txBody>
      <dsp:txXfrm>
        <a:off x="-1630063" y="2478404"/>
        <a:ext cx="3769941" cy="386094"/>
      </dsp:txXfrm>
    </dsp:sp>
    <dsp:sp modelId="{187E32B4-5C28-4FA5-91AD-B2B89357CE5F}">
      <dsp:nvSpPr>
        <dsp:cNvPr id="0" name=""/>
        <dsp:cNvSpPr/>
      </dsp:nvSpPr>
      <dsp:spPr>
        <a:xfrm>
          <a:off x="447953" y="786480"/>
          <a:ext cx="1923159" cy="376994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solidFill>
            <a:srgbClr val="0FAB7D"/>
          </a:solidFill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9352" tIns="340514" rIns="149352" bIns="14935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600" b="1" u="sng" kern="1200" dirty="0">
              <a:solidFill>
                <a:srgbClr val="0FAB7D"/>
              </a:solidFill>
            </a:rPr>
            <a:t>Uncovering  and acknowledge of the Layoffs Average within companies and industries: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600" b="1" u="sng" kern="1200" dirty="0"/>
            <a:t>Impact</a:t>
          </a:r>
          <a:r>
            <a:rPr lang="en-US" sz="1600" b="0" u="none" kern="1200" dirty="0"/>
            <a:t> investors, decision makers and leaders to invest more and expand or not.</a:t>
          </a:r>
          <a:endParaRPr lang="en-US" sz="1600" b="1" u="sng" kern="1200" dirty="0">
            <a:solidFill>
              <a:srgbClr val="0FAB7D"/>
            </a:solidFill>
          </a:endParaRPr>
        </a:p>
      </dsp:txBody>
      <dsp:txXfrm>
        <a:off x="447953" y="786480"/>
        <a:ext cx="1923159" cy="3769941"/>
      </dsp:txXfrm>
    </dsp:sp>
    <dsp:sp modelId="{94F046E7-4073-41A4-A67E-5AD2793A3100}">
      <dsp:nvSpPr>
        <dsp:cNvPr id="0" name=""/>
        <dsp:cNvSpPr/>
      </dsp:nvSpPr>
      <dsp:spPr>
        <a:xfrm>
          <a:off x="61859" y="276836"/>
          <a:ext cx="772188" cy="772188"/>
        </a:xfrm>
        <a:prstGeom prst="rect">
          <a:avLst/>
        </a:prstGeom>
        <a:blipFill rotWithShape="1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</a:blip>
          <a:srcRect/>
          <a:stretch>
            <a:fillRect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CE5E2559-E132-4690-A892-67A1D8A3403B}">
      <dsp:nvSpPr>
        <dsp:cNvPr id="0" name=""/>
        <dsp:cNvSpPr/>
      </dsp:nvSpPr>
      <dsp:spPr>
        <a:xfrm rot="16200000">
          <a:off x="1186065" y="2478404"/>
          <a:ext cx="3769941" cy="386094"/>
        </a:xfrm>
        <a:prstGeom prst="rect">
          <a:avLst/>
        </a:prstGeom>
        <a:noFill/>
        <a:ln w="6350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340514" bIns="0" numCol="1" spcCol="1270" anchor="t" anchorCtr="0">
          <a:noAutofit/>
        </a:bodyPr>
        <a:lstStyle/>
        <a:p>
          <a:pPr marL="0" lvl="0" indent="0" algn="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solidFill>
                <a:srgbClr val="1869A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/>
              <a:ea typeface="+mn-ea"/>
              <a:cs typeface="+mn-cs"/>
            </a:rPr>
            <a:t>Geographical Layoffs Map </a:t>
          </a:r>
          <a:r>
            <a:rPr lang="en-US" sz="2400" b="1" kern="1200" dirty="0" err="1">
              <a:solidFill>
                <a:srgbClr val="1869A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/>
              <a:ea typeface="+mn-ea"/>
              <a:cs typeface="+mn-cs"/>
            </a:rPr>
            <a:t>distr</a:t>
          </a:r>
          <a:endParaRPr lang="en-US" sz="2400" b="1" kern="1200" dirty="0">
            <a:solidFill>
              <a:srgbClr val="1869A6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alibri" panose="020F0502020204030204"/>
            <a:ea typeface="+mn-ea"/>
            <a:cs typeface="+mn-cs"/>
          </a:endParaRPr>
        </a:p>
      </dsp:txBody>
      <dsp:txXfrm>
        <a:off x="1186065" y="2478404"/>
        <a:ext cx="3769941" cy="386094"/>
      </dsp:txXfrm>
    </dsp:sp>
    <dsp:sp modelId="{8562FA5C-7DAB-4E35-8B28-160D81A40E9B}">
      <dsp:nvSpPr>
        <dsp:cNvPr id="0" name=""/>
        <dsp:cNvSpPr/>
      </dsp:nvSpPr>
      <dsp:spPr>
        <a:xfrm>
          <a:off x="3264083" y="786480"/>
          <a:ext cx="1923159" cy="376994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solidFill>
            <a:srgbClr val="0FAB7D"/>
          </a:solidFill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9352" tIns="340514" rIns="149352" bIns="14935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1" u="sng" kern="1200" dirty="0">
              <a:solidFill>
                <a:srgbClr val="0FAB7D"/>
              </a:solidFill>
              <a:latin typeface="Söhne"/>
            </a:rPr>
            <a:t>Map distribution </a:t>
          </a:r>
          <a:r>
            <a:rPr lang="en-US" sz="1600" b="1" kern="1200" dirty="0">
              <a:solidFill>
                <a:srgbClr val="0D0D0D"/>
              </a:solidFill>
              <a:latin typeface="Söhne"/>
            </a:rPr>
            <a:t>illustrate </a:t>
          </a:r>
          <a:r>
            <a:rPr lang="en-US" sz="1600" kern="1200" dirty="0"/>
            <a:t>Layoffs affected regions and require interventions</a:t>
          </a:r>
          <a:endParaRPr lang="en-US" sz="1600" b="1" u="sng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600" b="1" u="sng" kern="1200" dirty="0"/>
            <a:t>Impact </a:t>
          </a:r>
          <a:r>
            <a:rPr lang="en-US" sz="1600" b="0" u="none" kern="1200" dirty="0"/>
            <a:t>mostly government leaders and organizations to make support programs for layoffs.</a:t>
          </a:r>
          <a:endParaRPr lang="en-US" sz="1600" b="1" u="sng" kern="1200" dirty="0"/>
        </a:p>
      </dsp:txBody>
      <dsp:txXfrm>
        <a:off x="3264083" y="786480"/>
        <a:ext cx="1923159" cy="3769941"/>
      </dsp:txXfrm>
    </dsp:sp>
    <dsp:sp modelId="{553D0BCA-4900-452E-9C14-51DFC1ED9851}">
      <dsp:nvSpPr>
        <dsp:cNvPr id="0" name=""/>
        <dsp:cNvSpPr/>
      </dsp:nvSpPr>
      <dsp:spPr>
        <a:xfrm>
          <a:off x="2877988" y="276836"/>
          <a:ext cx="772188" cy="772188"/>
        </a:xfrm>
        <a:prstGeom prst="rect">
          <a:avLst/>
        </a:prstGeom>
        <a:blipFill rotWithShape="1">
          <a:blip xmlns:r="http://schemas.openxmlformats.org/officeDocument/2006/relationships" r:embed="rId2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</a:blip>
          <a:srcRect/>
          <a:stretch>
            <a:fillRect l="-9000" r="-9000"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787FF644-2E57-4377-B512-50C77992FBD7}">
      <dsp:nvSpPr>
        <dsp:cNvPr id="0" name=""/>
        <dsp:cNvSpPr/>
      </dsp:nvSpPr>
      <dsp:spPr>
        <a:xfrm rot="16200000">
          <a:off x="4002194" y="2478404"/>
          <a:ext cx="3769941" cy="386094"/>
        </a:xfrm>
        <a:prstGeom prst="rect">
          <a:avLst/>
        </a:prstGeom>
        <a:noFill/>
        <a:ln w="6350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340514" bIns="0" numCol="1" spcCol="1270" anchor="t" anchorCtr="0">
          <a:noAutofit/>
        </a:bodyPr>
        <a:lstStyle/>
        <a:p>
          <a:pPr marL="0" lvl="0" indent="0" algn="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 dirty="0">
              <a:solidFill>
                <a:srgbClr val="1869A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Layoffs Trend Analysis</a:t>
          </a:r>
        </a:p>
      </dsp:txBody>
      <dsp:txXfrm>
        <a:off x="4002194" y="2478404"/>
        <a:ext cx="3769941" cy="386094"/>
      </dsp:txXfrm>
    </dsp:sp>
    <dsp:sp modelId="{32122930-13B8-4E42-BF5A-CBFDB36B540A}">
      <dsp:nvSpPr>
        <dsp:cNvPr id="0" name=""/>
        <dsp:cNvSpPr/>
      </dsp:nvSpPr>
      <dsp:spPr>
        <a:xfrm>
          <a:off x="6080212" y="786480"/>
          <a:ext cx="1923159" cy="376994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solidFill>
            <a:srgbClr val="0FAB7D"/>
          </a:solidFill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9352" tIns="340514" rIns="149352" bIns="14935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1" u="sng" kern="1200" dirty="0">
              <a:solidFill>
                <a:srgbClr val="0FAB7D"/>
              </a:solidFill>
              <a:latin typeface="Söhne"/>
            </a:rPr>
            <a:t>The trend Analysis </a:t>
          </a:r>
          <a:r>
            <a:rPr lang="en-US" sz="1600" kern="1200" dirty="0">
              <a:solidFill>
                <a:srgbClr val="0D0D0D"/>
              </a:solidFill>
              <a:latin typeface="Söhne"/>
            </a:rPr>
            <a:t>allows end users to identify economy changes and patterns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600" b="1" u="sng" kern="1200" dirty="0">
              <a:solidFill>
                <a:srgbClr val="0D0D0D"/>
              </a:solidFill>
              <a:latin typeface="Söhne"/>
            </a:rPr>
            <a:t>Impact</a:t>
          </a:r>
          <a:r>
            <a:rPr lang="en-US" sz="1600" kern="1200" dirty="0">
              <a:solidFill>
                <a:srgbClr val="0D0D0D"/>
              </a:solidFill>
              <a:latin typeface="Söhne"/>
            </a:rPr>
            <a:t> HR to create workforce strategy.</a:t>
          </a:r>
          <a:endParaRPr lang="en-US" sz="1600" kern="1200" dirty="0"/>
        </a:p>
      </dsp:txBody>
      <dsp:txXfrm>
        <a:off x="6080212" y="786480"/>
        <a:ext cx="1923159" cy="3769941"/>
      </dsp:txXfrm>
    </dsp:sp>
    <dsp:sp modelId="{7EB705C5-0849-4834-AA93-AF8BA70864F7}">
      <dsp:nvSpPr>
        <dsp:cNvPr id="0" name=""/>
        <dsp:cNvSpPr/>
      </dsp:nvSpPr>
      <dsp:spPr>
        <a:xfrm>
          <a:off x="5694117" y="276836"/>
          <a:ext cx="772188" cy="772188"/>
        </a:xfrm>
        <a:prstGeom prst="rect">
          <a:avLst/>
        </a:prstGeom>
        <a:blipFill rotWithShape="1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</a:blip>
          <a:srcRect/>
          <a:stretch>
            <a:fillRect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1F76A5B5-4324-4655-96BA-F4D01D4D13F8}">
      <dsp:nvSpPr>
        <dsp:cNvPr id="0" name=""/>
        <dsp:cNvSpPr/>
      </dsp:nvSpPr>
      <dsp:spPr>
        <a:xfrm rot="16200000">
          <a:off x="6818323" y="2478404"/>
          <a:ext cx="3769941" cy="386094"/>
        </a:xfrm>
        <a:prstGeom prst="rect">
          <a:avLst/>
        </a:prstGeom>
        <a:noFill/>
        <a:ln w="6350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340514" bIns="0" numCol="1" spcCol="1270" anchor="t" anchorCtr="0">
          <a:noAutofit/>
        </a:bodyPr>
        <a:lstStyle/>
        <a:p>
          <a:pPr marL="0" lvl="0" indent="0" algn="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 dirty="0">
              <a:solidFill>
                <a:srgbClr val="1869A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Data sharing </a:t>
          </a:r>
        </a:p>
      </dsp:txBody>
      <dsp:txXfrm>
        <a:off x="6818323" y="2478404"/>
        <a:ext cx="3769941" cy="386094"/>
      </dsp:txXfrm>
    </dsp:sp>
    <dsp:sp modelId="{EA4B381B-D6E1-4720-BE3A-9C273B273727}">
      <dsp:nvSpPr>
        <dsp:cNvPr id="0" name=""/>
        <dsp:cNvSpPr/>
      </dsp:nvSpPr>
      <dsp:spPr>
        <a:xfrm>
          <a:off x="8896341" y="786480"/>
          <a:ext cx="1923159" cy="376994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solidFill>
            <a:srgbClr val="0FAB7D"/>
          </a:solidFill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9352" tIns="340514" rIns="149352" bIns="14935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1" u="sng" kern="1200" dirty="0">
              <a:solidFill>
                <a:srgbClr val="0FAB7D"/>
              </a:solidFill>
            </a:rPr>
            <a:t>Data Sharing </a:t>
          </a:r>
          <a:r>
            <a:rPr lang="en-US" sz="1600" kern="1200" dirty="0"/>
            <a:t>also generating reports can be done easily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600" b="1" u="sng" kern="1200" dirty="0"/>
            <a:t>Impact</a:t>
          </a:r>
          <a:r>
            <a:rPr lang="en-US" sz="1600" kern="1200" dirty="0"/>
            <a:t> Data Analysts And decision makers by its informative insights.</a:t>
          </a:r>
        </a:p>
      </dsp:txBody>
      <dsp:txXfrm>
        <a:off x="8896341" y="786480"/>
        <a:ext cx="1923159" cy="3769941"/>
      </dsp:txXfrm>
    </dsp:sp>
    <dsp:sp modelId="{80F293BE-4410-4B82-9750-0BDB5695921E}">
      <dsp:nvSpPr>
        <dsp:cNvPr id="0" name=""/>
        <dsp:cNvSpPr/>
      </dsp:nvSpPr>
      <dsp:spPr>
        <a:xfrm>
          <a:off x="8510247" y="276836"/>
          <a:ext cx="772188" cy="772188"/>
        </a:xfrm>
        <a:prstGeom prst="rect">
          <a:avLst/>
        </a:prstGeom>
        <a:blipFill rotWithShape="1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</a:blip>
          <a:srcRect/>
          <a:stretch>
            <a:fillRect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242520F-F3BC-413B-8418-DAD01D5EA2F3}">
      <dsp:nvSpPr>
        <dsp:cNvPr id="0" name=""/>
        <dsp:cNvSpPr/>
      </dsp:nvSpPr>
      <dsp:spPr>
        <a:xfrm>
          <a:off x="416338" y="49311"/>
          <a:ext cx="1262186" cy="574200"/>
        </a:xfrm>
        <a:prstGeom prst="rect">
          <a:avLst/>
        </a:prstGeom>
        <a:noFill/>
        <a:ln w="6350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45720" rIns="128016" bIns="45720" numCol="1" spcCol="1270" anchor="ctr" anchorCtr="0">
          <a:noAutofit/>
        </a:bodyPr>
        <a:lstStyle/>
        <a:p>
          <a:pPr marL="0" lvl="0" indent="0" algn="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solidFill>
                <a:srgbClr val="1869A6"/>
              </a:solidFill>
            </a:rPr>
            <a:t>Columns</a:t>
          </a:r>
          <a:endParaRPr lang="en-US" sz="2000" b="1" kern="1200" dirty="0">
            <a:solidFill>
              <a:srgbClr val="1869A6"/>
            </a:solidFill>
          </a:endParaRPr>
        </a:p>
      </dsp:txBody>
      <dsp:txXfrm>
        <a:off x="416338" y="49311"/>
        <a:ext cx="1262186" cy="574200"/>
      </dsp:txXfrm>
    </dsp:sp>
    <dsp:sp modelId="{02825A46-2B6B-47FA-B8B0-DE523C89D825}">
      <dsp:nvSpPr>
        <dsp:cNvPr id="0" name=""/>
        <dsp:cNvSpPr/>
      </dsp:nvSpPr>
      <dsp:spPr>
        <a:xfrm>
          <a:off x="1761355" y="32257"/>
          <a:ext cx="205515" cy="574200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B732583-72FA-49D6-8B0F-E55B13E0C36A}">
      <dsp:nvSpPr>
        <dsp:cNvPr id="0" name=""/>
        <dsp:cNvSpPr/>
      </dsp:nvSpPr>
      <dsp:spPr>
        <a:xfrm>
          <a:off x="2048995" y="92569"/>
          <a:ext cx="1090140" cy="530348"/>
        </a:xfrm>
        <a:prstGeom prst="rect">
          <a:avLst/>
        </a:prstGeom>
        <a:gradFill rotWithShape="1">
          <a:gsLst>
            <a:gs pos="0">
              <a:schemeClr val="accent5">
                <a:satMod val="103000"/>
                <a:lumMod val="102000"/>
                <a:tint val="94000"/>
              </a:schemeClr>
            </a:gs>
            <a:gs pos="50000">
              <a:schemeClr val="accent5">
                <a:satMod val="110000"/>
                <a:lumMod val="100000"/>
                <a:shade val="100000"/>
              </a:schemeClr>
            </a:gs>
            <a:gs pos="100000">
              <a:schemeClr val="accent5"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/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/>
      </dsp:spPr>
      <dsp:style>
        <a:lnRef idx="1">
          <a:schemeClr val="accent5"/>
        </a:lnRef>
        <a:fillRef idx="3">
          <a:schemeClr val="accent5"/>
        </a:fillRef>
        <a:effectRef idx="2">
          <a:schemeClr val="accent5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b="1" kern="1200" dirty="0">
              <a:solidFill>
                <a:srgbClr val="FFC000"/>
              </a:solidFill>
              <a:latin typeface="Calibri" panose="020F0502020204030204"/>
              <a:ea typeface="+mn-ea"/>
              <a:cs typeface="+mn-cs"/>
            </a:rPr>
            <a:t>12 </a:t>
          </a:r>
        </a:p>
      </dsp:txBody>
      <dsp:txXfrm>
        <a:off x="2048995" y="92569"/>
        <a:ext cx="1090140" cy="530348"/>
      </dsp:txXfrm>
    </dsp:sp>
    <dsp:sp modelId="{A66277AA-3E92-49A7-9410-A1B852C394DC}">
      <dsp:nvSpPr>
        <dsp:cNvPr id="0" name=""/>
        <dsp:cNvSpPr/>
      </dsp:nvSpPr>
      <dsp:spPr>
        <a:xfrm>
          <a:off x="715035" y="710857"/>
          <a:ext cx="1027579" cy="574200"/>
        </a:xfrm>
        <a:prstGeom prst="rect">
          <a:avLst/>
        </a:prstGeom>
        <a:noFill/>
        <a:ln w="6350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45720" rIns="128016" bIns="45720" numCol="1" spcCol="1270" anchor="ctr" anchorCtr="0">
          <a:noAutofit/>
        </a:bodyPr>
        <a:lstStyle/>
        <a:p>
          <a:pPr marL="0" lvl="0" indent="0" algn="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solidFill>
                <a:srgbClr val="1869A6"/>
              </a:solidFill>
            </a:rPr>
            <a:t>Source</a:t>
          </a:r>
        </a:p>
      </dsp:txBody>
      <dsp:txXfrm>
        <a:off x="715035" y="710857"/>
        <a:ext cx="1027579" cy="574200"/>
      </dsp:txXfrm>
    </dsp:sp>
    <dsp:sp modelId="{18E40D5B-63CF-4702-B77F-083BE4E2E6F2}">
      <dsp:nvSpPr>
        <dsp:cNvPr id="0" name=""/>
        <dsp:cNvSpPr/>
      </dsp:nvSpPr>
      <dsp:spPr>
        <a:xfrm>
          <a:off x="1742614" y="710857"/>
          <a:ext cx="205515" cy="574200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7B2EE60-8A3A-4204-B243-847FB77C047C}">
      <dsp:nvSpPr>
        <dsp:cNvPr id="0" name=""/>
        <dsp:cNvSpPr/>
      </dsp:nvSpPr>
      <dsp:spPr>
        <a:xfrm>
          <a:off x="2030336" y="720788"/>
          <a:ext cx="1090140" cy="530348"/>
        </a:xfrm>
        <a:prstGeom prst="rect">
          <a:avLst/>
        </a:prstGeom>
        <a:gradFill rotWithShape="1">
          <a:gsLst>
            <a:gs pos="0">
              <a:schemeClr val="accent5">
                <a:satMod val="103000"/>
                <a:lumMod val="102000"/>
                <a:tint val="94000"/>
              </a:schemeClr>
            </a:gs>
            <a:gs pos="50000">
              <a:schemeClr val="accent5">
                <a:satMod val="110000"/>
                <a:lumMod val="100000"/>
                <a:shade val="100000"/>
              </a:schemeClr>
            </a:gs>
            <a:gs pos="100000">
              <a:schemeClr val="accent5"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/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/>
      </dsp:spPr>
      <dsp:style>
        <a:lnRef idx="1">
          <a:schemeClr val="accent5"/>
        </a:lnRef>
        <a:fillRef idx="3">
          <a:schemeClr val="accent5"/>
        </a:fillRef>
        <a:effectRef idx="2">
          <a:schemeClr val="accent5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b="1" kern="1200" dirty="0">
              <a:solidFill>
                <a:srgbClr val="FFC000"/>
              </a:solidFill>
              <a:latin typeface="Calibri" panose="020F0502020204030204"/>
              <a:ea typeface="+mn-ea"/>
              <a:cs typeface="+mn-cs"/>
            </a:rPr>
            <a:t>Online</a:t>
          </a:r>
        </a:p>
      </dsp:txBody>
      <dsp:txXfrm>
        <a:off x="2030336" y="720788"/>
        <a:ext cx="1090140" cy="530348"/>
      </dsp:txXfrm>
    </dsp:sp>
    <dsp:sp modelId="{4EA2E0A9-4EFB-4273-8039-65E047E314B3}">
      <dsp:nvSpPr>
        <dsp:cNvPr id="0" name=""/>
        <dsp:cNvSpPr/>
      </dsp:nvSpPr>
      <dsp:spPr>
        <a:xfrm>
          <a:off x="715035" y="1389457"/>
          <a:ext cx="1027579" cy="574200"/>
        </a:xfrm>
        <a:prstGeom prst="rect">
          <a:avLst/>
        </a:prstGeom>
        <a:noFill/>
        <a:ln w="6350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45720" rIns="128016" bIns="45720" numCol="1" spcCol="1270" anchor="ctr" anchorCtr="0">
          <a:noAutofit/>
        </a:bodyPr>
        <a:lstStyle/>
        <a:p>
          <a:pPr marL="0" lvl="0" indent="0" algn="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solidFill>
                <a:srgbClr val="1869A6"/>
              </a:solidFill>
            </a:rPr>
            <a:t>Type</a:t>
          </a:r>
        </a:p>
      </dsp:txBody>
      <dsp:txXfrm>
        <a:off x="715035" y="1389457"/>
        <a:ext cx="1027579" cy="574200"/>
      </dsp:txXfrm>
    </dsp:sp>
    <dsp:sp modelId="{5424E72D-0158-425D-BD60-6D946A440AD2}">
      <dsp:nvSpPr>
        <dsp:cNvPr id="0" name=""/>
        <dsp:cNvSpPr/>
      </dsp:nvSpPr>
      <dsp:spPr>
        <a:xfrm>
          <a:off x="1742614" y="1389457"/>
          <a:ext cx="205515" cy="574200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2A4AEB9-10E2-40DF-A5A1-D7856A3AB28F}">
      <dsp:nvSpPr>
        <dsp:cNvPr id="0" name=""/>
        <dsp:cNvSpPr/>
      </dsp:nvSpPr>
      <dsp:spPr>
        <a:xfrm>
          <a:off x="2030336" y="1387393"/>
          <a:ext cx="1364946" cy="530348"/>
        </a:xfrm>
        <a:prstGeom prst="rect">
          <a:avLst/>
        </a:prstGeom>
        <a:gradFill rotWithShape="1">
          <a:gsLst>
            <a:gs pos="0">
              <a:schemeClr val="accent5">
                <a:satMod val="103000"/>
                <a:lumMod val="102000"/>
                <a:tint val="94000"/>
              </a:schemeClr>
            </a:gs>
            <a:gs pos="50000">
              <a:schemeClr val="accent5">
                <a:satMod val="110000"/>
                <a:lumMod val="100000"/>
                <a:shade val="100000"/>
              </a:schemeClr>
            </a:gs>
            <a:gs pos="100000">
              <a:schemeClr val="accent5"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/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/>
      </dsp:spPr>
      <dsp:style>
        <a:lnRef idx="1">
          <a:schemeClr val="accent5"/>
        </a:lnRef>
        <a:fillRef idx="3">
          <a:schemeClr val="accent5"/>
        </a:fillRef>
        <a:effectRef idx="2">
          <a:schemeClr val="accent5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b="1" kern="1200" dirty="0">
              <a:solidFill>
                <a:srgbClr val="FFC000"/>
              </a:solidFill>
            </a:rPr>
            <a:t>CSV file</a:t>
          </a:r>
        </a:p>
      </dsp:txBody>
      <dsp:txXfrm>
        <a:off x="2030336" y="1387393"/>
        <a:ext cx="1364946" cy="53034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242520F-F3BC-413B-8418-DAD01D5EA2F3}">
      <dsp:nvSpPr>
        <dsp:cNvPr id="0" name=""/>
        <dsp:cNvSpPr/>
      </dsp:nvSpPr>
      <dsp:spPr>
        <a:xfrm>
          <a:off x="376956" y="49311"/>
          <a:ext cx="1262186" cy="574200"/>
        </a:xfrm>
        <a:prstGeom prst="rect">
          <a:avLst/>
        </a:prstGeom>
        <a:noFill/>
        <a:ln w="6350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45720" rIns="128016" bIns="45720" numCol="1" spcCol="1270" anchor="ctr" anchorCtr="0">
          <a:noAutofit/>
        </a:bodyPr>
        <a:lstStyle/>
        <a:p>
          <a:pPr marL="0" lvl="0" indent="0" algn="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solidFill>
                <a:srgbClr val="1869A6"/>
              </a:solidFill>
            </a:rPr>
            <a:t>Columns</a:t>
          </a:r>
          <a:endParaRPr lang="en-US" sz="2000" b="1" kern="1200" dirty="0">
            <a:solidFill>
              <a:srgbClr val="1869A6"/>
            </a:solidFill>
          </a:endParaRPr>
        </a:p>
      </dsp:txBody>
      <dsp:txXfrm>
        <a:off x="376956" y="49311"/>
        <a:ext cx="1262186" cy="574200"/>
      </dsp:txXfrm>
    </dsp:sp>
    <dsp:sp modelId="{02825A46-2B6B-47FA-B8B0-DE523C89D825}">
      <dsp:nvSpPr>
        <dsp:cNvPr id="0" name=""/>
        <dsp:cNvSpPr/>
      </dsp:nvSpPr>
      <dsp:spPr>
        <a:xfrm>
          <a:off x="1721973" y="48548"/>
          <a:ext cx="205515" cy="574200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B732583-72FA-49D6-8B0F-E55B13E0C36A}">
      <dsp:nvSpPr>
        <dsp:cNvPr id="0" name=""/>
        <dsp:cNvSpPr/>
      </dsp:nvSpPr>
      <dsp:spPr>
        <a:xfrm>
          <a:off x="2009613" y="125149"/>
          <a:ext cx="1090140" cy="530348"/>
        </a:xfrm>
        <a:prstGeom prst="rect">
          <a:avLst/>
        </a:prstGeom>
        <a:gradFill rotWithShape="1">
          <a:gsLst>
            <a:gs pos="0">
              <a:schemeClr val="accent5">
                <a:satMod val="103000"/>
                <a:lumMod val="102000"/>
                <a:tint val="94000"/>
              </a:schemeClr>
            </a:gs>
            <a:gs pos="50000">
              <a:schemeClr val="accent5">
                <a:satMod val="110000"/>
                <a:lumMod val="100000"/>
                <a:shade val="100000"/>
              </a:schemeClr>
            </a:gs>
            <a:gs pos="100000">
              <a:schemeClr val="accent5"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/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/>
      </dsp:spPr>
      <dsp:style>
        <a:lnRef idx="1">
          <a:schemeClr val="accent5"/>
        </a:lnRef>
        <a:fillRef idx="3">
          <a:schemeClr val="accent5"/>
        </a:fillRef>
        <a:effectRef idx="2">
          <a:schemeClr val="accent5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b="1" kern="1200" dirty="0">
              <a:solidFill>
                <a:srgbClr val="FFC000"/>
              </a:solidFill>
            </a:rPr>
            <a:t>15</a:t>
          </a:r>
          <a:r>
            <a:rPr lang="en-US" sz="2000" b="1" kern="1200" dirty="0">
              <a:solidFill>
                <a:schemeClr val="accent6">
                  <a:lumMod val="75000"/>
                </a:schemeClr>
              </a:solidFill>
            </a:rPr>
            <a:t> </a:t>
          </a:r>
        </a:p>
      </dsp:txBody>
      <dsp:txXfrm>
        <a:off x="2009613" y="125149"/>
        <a:ext cx="1090140" cy="530348"/>
      </dsp:txXfrm>
    </dsp:sp>
    <dsp:sp modelId="{A66277AA-3E92-49A7-9410-A1B852C394DC}">
      <dsp:nvSpPr>
        <dsp:cNvPr id="0" name=""/>
        <dsp:cNvSpPr/>
      </dsp:nvSpPr>
      <dsp:spPr>
        <a:xfrm>
          <a:off x="675653" y="710857"/>
          <a:ext cx="1027579" cy="574200"/>
        </a:xfrm>
        <a:prstGeom prst="rect">
          <a:avLst/>
        </a:prstGeom>
        <a:noFill/>
        <a:ln w="6350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45720" rIns="128016" bIns="45720" numCol="1" spcCol="1270" anchor="ctr" anchorCtr="0">
          <a:noAutofit/>
        </a:bodyPr>
        <a:lstStyle/>
        <a:p>
          <a:pPr marL="0" lvl="0" indent="0" algn="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solidFill>
                <a:srgbClr val="1869A6"/>
              </a:solidFill>
            </a:rPr>
            <a:t>Source</a:t>
          </a:r>
        </a:p>
      </dsp:txBody>
      <dsp:txXfrm>
        <a:off x="675653" y="710857"/>
        <a:ext cx="1027579" cy="574200"/>
      </dsp:txXfrm>
    </dsp:sp>
    <dsp:sp modelId="{18E40D5B-63CF-4702-B77F-083BE4E2E6F2}">
      <dsp:nvSpPr>
        <dsp:cNvPr id="0" name=""/>
        <dsp:cNvSpPr/>
      </dsp:nvSpPr>
      <dsp:spPr>
        <a:xfrm>
          <a:off x="1703232" y="727148"/>
          <a:ext cx="205515" cy="574200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7B2EE60-8A3A-4204-B243-847FB77C047C}">
      <dsp:nvSpPr>
        <dsp:cNvPr id="0" name=""/>
        <dsp:cNvSpPr/>
      </dsp:nvSpPr>
      <dsp:spPr>
        <a:xfrm>
          <a:off x="1990955" y="720788"/>
          <a:ext cx="1443709" cy="530348"/>
        </a:xfrm>
        <a:prstGeom prst="rect">
          <a:avLst/>
        </a:prstGeom>
        <a:gradFill rotWithShape="1">
          <a:gsLst>
            <a:gs pos="0">
              <a:schemeClr val="accent5">
                <a:satMod val="103000"/>
                <a:lumMod val="102000"/>
                <a:tint val="94000"/>
              </a:schemeClr>
            </a:gs>
            <a:gs pos="50000">
              <a:schemeClr val="accent5">
                <a:satMod val="110000"/>
                <a:lumMod val="100000"/>
                <a:shade val="100000"/>
              </a:schemeClr>
            </a:gs>
            <a:gs pos="100000">
              <a:schemeClr val="accent5"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/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/>
      </dsp:spPr>
      <dsp:style>
        <a:lnRef idx="1">
          <a:schemeClr val="accent5"/>
        </a:lnRef>
        <a:fillRef idx="3">
          <a:schemeClr val="accent5"/>
        </a:fillRef>
        <a:effectRef idx="2">
          <a:schemeClr val="accent5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b="1" kern="1200" dirty="0">
              <a:solidFill>
                <a:srgbClr val="FFC000"/>
              </a:solidFill>
            </a:rPr>
            <a:t>Modified</a:t>
          </a:r>
        </a:p>
      </dsp:txBody>
      <dsp:txXfrm>
        <a:off x="1990955" y="720788"/>
        <a:ext cx="1443709" cy="530348"/>
      </dsp:txXfrm>
    </dsp:sp>
    <dsp:sp modelId="{4EA2E0A9-4EFB-4273-8039-65E047E314B3}">
      <dsp:nvSpPr>
        <dsp:cNvPr id="0" name=""/>
        <dsp:cNvSpPr/>
      </dsp:nvSpPr>
      <dsp:spPr>
        <a:xfrm>
          <a:off x="675653" y="1389457"/>
          <a:ext cx="1027579" cy="574200"/>
        </a:xfrm>
        <a:prstGeom prst="rect">
          <a:avLst/>
        </a:prstGeom>
        <a:noFill/>
        <a:ln w="6350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45720" rIns="128016" bIns="45720" numCol="1" spcCol="1270" anchor="ctr" anchorCtr="0">
          <a:noAutofit/>
        </a:bodyPr>
        <a:lstStyle/>
        <a:p>
          <a:pPr marL="0" lvl="0" indent="0" algn="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solidFill>
                <a:srgbClr val="1869A6"/>
              </a:solidFill>
            </a:rPr>
            <a:t>Type</a:t>
          </a:r>
        </a:p>
      </dsp:txBody>
      <dsp:txXfrm>
        <a:off x="675653" y="1389457"/>
        <a:ext cx="1027579" cy="574200"/>
      </dsp:txXfrm>
    </dsp:sp>
    <dsp:sp modelId="{5424E72D-0158-425D-BD60-6D946A440AD2}">
      <dsp:nvSpPr>
        <dsp:cNvPr id="0" name=""/>
        <dsp:cNvSpPr/>
      </dsp:nvSpPr>
      <dsp:spPr>
        <a:xfrm>
          <a:off x="1703232" y="1389457"/>
          <a:ext cx="205515" cy="574200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2A4AEB9-10E2-40DF-A5A1-D7856A3AB28F}">
      <dsp:nvSpPr>
        <dsp:cNvPr id="0" name=""/>
        <dsp:cNvSpPr/>
      </dsp:nvSpPr>
      <dsp:spPr>
        <a:xfrm>
          <a:off x="1990955" y="1354813"/>
          <a:ext cx="1364946" cy="530348"/>
        </a:xfrm>
        <a:prstGeom prst="rect">
          <a:avLst/>
        </a:prstGeom>
        <a:gradFill rotWithShape="1">
          <a:gsLst>
            <a:gs pos="0">
              <a:schemeClr val="accent5">
                <a:satMod val="103000"/>
                <a:lumMod val="102000"/>
                <a:tint val="94000"/>
              </a:schemeClr>
            </a:gs>
            <a:gs pos="50000">
              <a:schemeClr val="accent5">
                <a:satMod val="110000"/>
                <a:lumMod val="100000"/>
                <a:shade val="100000"/>
              </a:schemeClr>
            </a:gs>
            <a:gs pos="100000">
              <a:schemeClr val="accent5"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/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/>
      </dsp:spPr>
      <dsp:style>
        <a:lnRef idx="1">
          <a:schemeClr val="accent5"/>
        </a:lnRef>
        <a:fillRef idx="3">
          <a:schemeClr val="accent5"/>
        </a:fillRef>
        <a:effectRef idx="2">
          <a:schemeClr val="accent5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b="1" kern="1200" dirty="0">
              <a:solidFill>
                <a:srgbClr val="FFC000"/>
              </a:solidFill>
              <a:latin typeface="Calibri" panose="020F0502020204030204"/>
              <a:ea typeface="+mn-ea"/>
              <a:cs typeface="+mn-cs"/>
            </a:rPr>
            <a:t>CSV file</a:t>
          </a:r>
        </a:p>
      </dsp:txBody>
      <dsp:txXfrm>
        <a:off x="1990955" y="1354813"/>
        <a:ext cx="1364946" cy="53034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13FACD-0EC1-4E27-B054-4209096DAAA2}">
      <dsp:nvSpPr>
        <dsp:cNvPr id="0" name=""/>
        <dsp:cNvSpPr/>
      </dsp:nvSpPr>
      <dsp:spPr>
        <a:xfrm>
          <a:off x="120592" y="0"/>
          <a:ext cx="2281906" cy="4908221"/>
        </a:xfrm>
        <a:prstGeom prst="roundRect">
          <a:avLst>
            <a:gd name="adj" fmla="val 10000"/>
          </a:avLst>
        </a:prstGeom>
        <a:blipFill dpi="0" rotWithShape="1">
          <a:blip xmlns:r="http://schemas.openxmlformats.org/officeDocument/2006/relationships" r:embed="rId1"/>
          <a:srcRect/>
          <a:stretch>
            <a:fillRect t="2186" b="8446"/>
          </a:stretch>
        </a:blipFill>
        <a:ln w="12700" cap="flat" cmpd="sng" algn="ctr">
          <a:solidFill>
            <a:schemeClr val="accent5"/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/>
      </dsp:spPr>
      <dsp:style>
        <a:lnRef idx="2">
          <a:schemeClr val="accent5"/>
        </a:lnRef>
        <a:fillRef idx="1">
          <a:schemeClr val="lt1"/>
        </a:fillRef>
        <a:effectRef idx="0">
          <a:schemeClr val="accent5"/>
        </a:effectRef>
        <a:fontRef idx="minor">
          <a:schemeClr val="dk1"/>
        </a:fontRef>
      </dsp:style>
    </dsp:sp>
    <dsp:sp modelId="{2522AA6E-26C7-4AA5-83A1-BC5A6B1D2830}">
      <dsp:nvSpPr>
        <dsp:cNvPr id="0" name=""/>
        <dsp:cNvSpPr/>
      </dsp:nvSpPr>
      <dsp:spPr>
        <a:xfrm>
          <a:off x="268050" y="4468298"/>
          <a:ext cx="2281906" cy="70081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1. Data Inspection</a:t>
          </a:r>
        </a:p>
      </dsp:txBody>
      <dsp:txXfrm>
        <a:off x="288576" y="4488824"/>
        <a:ext cx="2240854" cy="659767"/>
      </dsp:txXfrm>
    </dsp:sp>
    <dsp:sp modelId="{BDA96F8C-9F71-4A45-8B17-99644F7B3D83}">
      <dsp:nvSpPr>
        <dsp:cNvPr id="0" name=""/>
        <dsp:cNvSpPr/>
      </dsp:nvSpPr>
      <dsp:spPr>
        <a:xfrm rot="21348881">
          <a:off x="2791623" y="2053693"/>
          <a:ext cx="390686" cy="548310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2791779" y="2167632"/>
        <a:ext cx="273480" cy="328986"/>
      </dsp:txXfrm>
    </dsp:sp>
    <dsp:sp modelId="{400D0B18-8827-4A02-9C37-18493ACF6ACB}">
      <dsp:nvSpPr>
        <dsp:cNvPr id="0" name=""/>
        <dsp:cNvSpPr/>
      </dsp:nvSpPr>
      <dsp:spPr>
        <a:xfrm>
          <a:off x="3515770" y="1187246"/>
          <a:ext cx="2074458" cy="2052004"/>
        </a:xfrm>
        <a:prstGeom prst="roundRect">
          <a:avLst>
            <a:gd name="adj" fmla="val 10000"/>
          </a:avLst>
        </a:prstGeom>
        <a:blipFill dpi="0" rotWithShape="1">
          <a:blip xmlns:r="http://schemas.openxmlformats.org/officeDocument/2006/relationships" r:embed="rId2"/>
          <a:srcRect/>
          <a:stretch>
            <a:fillRect l="2775" t="5294" r="-15786" b="994"/>
          </a:stretch>
        </a:blipFill>
        <a:ln w="12700" cap="flat" cmpd="sng" algn="ctr">
          <a:solidFill>
            <a:schemeClr val="accent5"/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/>
      </dsp:spPr>
      <dsp:style>
        <a:lnRef idx="2">
          <a:schemeClr val="accent5"/>
        </a:lnRef>
        <a:fillRef idx="1">
          <a:schemeClr val="lt1"/>
        </a:fillRef>
        <a:effectRef idx="0">
          <a:schemeClr val="accent5"/>
        </a:effectRef>
        <a:fontRef idx="minor">
          <a:schemeClr val="dk1"/>
        </a:fontRef>
      </dsp:style>
    </dsp:sp>
    <dsp:sp modelId="{49416AF0-F26D-4C66-81B0-6B7FF2B2ADF2}">
      <dsp:nvSpPr>
        <dsp:cNvPr id="0" name=""/>
        <dsp:cNvSpPr/>
      </dsp:nvSpPr>
      <dsp:spPr>
        <a:xfrm>
          <a:off x="3925625" y="2958075"/>
          <a:ext cx="2144285" cy="214428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2. Remove Duplicate Records  
Keep one occurrence for each duplicate entry based on company and date:</a:t>
          </a:r>
        </a:p>
      </dsp:txBody>
      <dsp:txXfrm>
        <a:off x="3988429" y="3020879"/>
        <a:ext cx="2018677" cy="2018677"/>
      </dsp:txXfrm>
    </dsp:sp>
    <dsp:sp modelId="{EB2ED68F-B9D9-4720-A336-5A2CA95662B2}">
      <dsp:nvSpPr>
        <dsp:cNvPr id="0" name=""/>
        <dsp:cNvSpPr/>
      </dsp:nvSpPr>
      <dsp:spPr>
        <a:xfrm rot="61011">
          <a:off x="6013065" y="1968762"/>
          <a:ext cx="422936" cy="548310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6013075" y="2077298"/>
        <a:ext cx="296055" cy="328986"/>
      </dsp:txXfrm>
    </dsp:sp>
    <dsp:sp modelId="{907308A9-E0F2-4027-BD92-02B2F2416C07}">
      <dsp:nvSpPr>
        <dsp:cNvPr id="0" name=""/>
        <dsp:cNvSpPr/>
      </dsp:nvSpPr>
      <dsp:spPr>
        <a:xfrm>
          <a:off x="6798427" y="1132401"/>
          <a:ext cx="2281906" cy="2281906"/>
        </a:xfrm>
        <a:prstGeom prst="roundRect">
          <a:avLst>
            <a:gd name="adj" fmla="val 10000"/>
          </a:avLst>
        </a:prstGeom>
        <a:blipFill dpi="0" rotWithShape="1">
          <a:blip xmlns:r="http://schemas.openxmlformats.org/officeDocument/2006/relationships" r:embed="rId3"/>
          <a:srcRect/>
          <a:stretch>
            <a:fillRect l="-1781" r="-14725" b="5619"/>
          </a:stretch>
        </a:blipFill>
        <a:ln w="12700" cap="flat" cmpd="sng" algn="ctr">
          <a:solidFill>
            <a:schemeClr val="accent5"/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/>
      </dsp:spPr>
      <dsp:style>
        <a:lnRef idx="2">
          <a:schemeClr val="accent5"/>
        </a:lnRef>
        <a:fillRef idx="1">
          <a:schemeClr val="lt1"/>
        </a:fillRef>
        <a:effectRef idx="0">
          <a:schemeClr val="accent5"/>
        </a:effectRef>
        <a:fontRef idx="minor">
          <a:schemeClr val="dk1"/>
        </a:fontRef>
      </dsp:style>
    </dsp:sp>
    <dsp:sp modelId="{CD92307E-E14C-40EC-B2C8-857071ABF40E}">
      <dsp:nvSpPr>
        <dsp:cNvPr id="0" name=""/>
        <dsp:cNvSpPr/>
      </dsp:nvSpPr>
      <dsp:spPr>
        <a:xfrm>
          <a:off x="7358265" y="3046145"/>
          <a:ext cx="2125368" cy="212536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3. Handle Missing Values (Without Deleting Nulls)  
Use COALESCE to provide fallback values only in queries without altering the underlying data.</a:t>
          </a:r>
        </a:p>
      </dsp:txBody>
      <dsp:txXfrm>
        <a:off x="7420515" y="3108395"/>
        <a:ext cx="2000868" cy="2000868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13FACD-0EC1-4E27-B054-4209096DAAA2}">
      <dsp:nvSpPr>
        <dsp:cNvPr id="0" name=""/>
        <dsp:cNvSpPr/>
      </dsp:nvSpPr>
      <dsp:spPr>
        <a:xfrm>
          <a:off x="0" y="600833"/>
          <a:ext cx="2162996" cy="2178510"/>
        </a:xfrm>
        <a:prstGeom prst="roundRect">
          <a:avLst>
            <a:gd name="adj" fmla="val 10000"/>
          </a:avLst>
        </a:prstGeom>
        <a:blipFill dpi="0" rotWithShape="1">
          <a:blip xmlns:r="http://schemas.openxmlformats.org/officeDocument/2006/relationships" r:embed="rId1"/>
          <a:srcRect/>
          <a:stretch>
            <a:fillRect l="1840" t="-1" r="-3852" b="-618"/>
          </a:stretch>
        </a:blipFill>
        <a:ln w="12700" cap="flat" cmpd="sng" algn="ctr">
          <a:solidFill>
            <a:schemeClr val="accent5"/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/>
      </dsp:spPr>
      <dsp:style>
        <a:lnRef idx="2">
          <a:schemeClr val="accent5"/>
        </a:lnRef>
        <a:fillRef idx="1">
          <a:schemeClr val="lt1"/>
        </a:fillRef>
        <a:effectRef idx="0">
          <a:schemeClr val="accent5"/>
        </a:effectRef>
        <a:fontRef idx="minor">
          <a:schemeClr val="dk1"/>
        </a:fontRef>
      </dsp:style>
    </dsp:sp>
    <dsp:sp modelId="{2522AA6E-26C7-4AA5-83A1-BC5A6B1D2830}">
      <dsp:nvSpPr>
        <dsp:cNvPr id="0" name=""/>
        <dsp:cNvSpPr/>
      </dsp:nvSpPr>
      <dsp:spPr>
        <a:xfrm>
          <a:off x="754684" y="2687547"/>
          <a:ext cx="2143913" cy="216299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4. Correct Data Types  
Ensure data type correction without dropping columns: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Keep both old &amp; new columns to avoid Data loss.</a:t>
          </a:r>
        </a:p>
      </dsp:txBody>
      <dsp:txXfrm>
        <a:off x="817477" y="2750340"/>
        <a:ext cx="2018327" cy="2037410"/>
      </dsp:txXfrm>
    </dsp:sp>
    <dsp:sp modelId="{BDA96F8C-9F71-4A45-8B17-99644F7B3D83}">
      <dsp:nvSpPr>
        <dsp:cNvPr id="0" name=""/>
        <dsp:cNvSpPr/>
      </dsp:nvSpPr>
      <dsp:spPr>
        <a:xfrm rot="97845">
          <a:off x="2595408" y="1462801"/>
          <a:ext cx="432675" cy="553094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/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2595434" y="1571573"/>
        <a:ext cx="302873" cy="331856"/>
      </dsp:txXfrm>
    </dsp:sp>
    <dsp:sp modelId="{400D0B18-8827-4A02-9C37-18493ACF6ACB}">
      <dsp:nvSpPr>
        <dsp:cNvPr id="0" name=""/>
        <dsp:cNvSpPr/>
      </dsp:nvSpPr>
      <dsp:spPr>
        <a:xfrm>
          <a:off x="3398710" y="637916"/>
          <a:ext cx="2301818" cy="2301818"/>
        </a:xfrm>
        <a:prstGeom prst="roundRect">
          <a:avLst>
            <a:gd name="adj" fmla="val 10000"/>
          </a:avLst>
        </a:prstGeom>
        <a:blipFill dpi="0" rotWithShape="1">
          <a:blip xmlns:r="http://schemas.openxmlformats.org/officeDocument/2006/relationships" r:embed="rId2"/>
          <a:srcRect/>
          <a:stretch>
            <a:fillRect l="-2324" r="-7000" b="5045"/>
          </a:stretch>
        </a:blipFill>
        <a:ln w="12700" cap="flat" cmpd="sng" algn="ctr">
          <a:solidFill>
            <a:schemeClr val="accent5"/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/>
      </dsp:spPr>
      <dsp:style>
        <a:lnRef idx="2">
          <a:schemeClr val="accent5"/>
        </a:lnRef>
        <a:fillRef idx="1">
          <a:schemeClr val="lt1"/>
        </a:fillRef>
        <a:effectRef idx="0">
          <a:schemeClr val="accent5"/>
        </a:effectRef>
        <a:fontRef idx="minor">
          <a:schemeClr val="dk1"/>
        </a:fontRef>
      </dsp:style>
    </dsp:sp>
    <dsp:sp modelId="{49416AF0-F26D-4C66-81B0-6B7FF2B2ADF2}">
      <dsp:nvSpPr>
        <dsp:cNvPr id="0" name=""/>
        <dsp:cNvSpPr/>
      </dsp:nvSpPr>
      <dsp:spPr>
        <a:xfrm>
          <a:off x="4034981" y="2676084"/>
          <a:ext cx="2125177" cy="214391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5. Standardize Text Fields  
Handle text normalization while keeping NULL values intact</a:t>
          </a:r>
        </a:p>
      </dsp:txBody>
      <dsp:txXfrm>
        <a:off x="4097225" y="2738328"/>
        <a:ext cx="2000689" cy="2019425"/>
      </dsp:txXfrm>
    </dsp:sp>
    <dsp:sp modelId="{EB2ED68F-B9D9-4720-A336-5A2CA95662B2}">
      <dsp:nvSpPr>
        <dsp:cNvPr id="0" name=""/>
        <dsp:cNvSpPr/>
      </dsp:nvSpPr>
      <dsp:spPr>
        <a:xfrm rot="21556992">
          <a:off x="6088403" y="1490599"/>
          <a:ext cx="387919" cy="553094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/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70000" extrusionH="63500"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6088408" y="1601946"/>
        <a:ext cx="271543" cy="331856"/>
      </dsp:txXfrm>
    </dsp:sp>
    <dsp:sp modelId="{907308A9-E0F2-4027-BD92-02B2F2416C07}">
      <dsp:nvSpPr>
        <dsp:cNvPr id="0" name=""/>
        <dsp:cNvSpPr/>
      </dsp:nvSpPr>
      <dsp:spPr>
        <a:xfrm>
          <a:off x="6808783" y="595251"/>
          <a:ext cx="2301818" cy="2301818"/>
        </a:xfrm>
        <a:prstGeom prst="roundRect">
          <a:avLst>
            <a:gd name="adj" fmla="val 10000"/>
          </a:avLst>
        </a:prstGeom>
        <a:blipFill dpi="0" rotWithShape="1">
          <a:blip xmlns:r="http://schemas.openxmlformats.org/officeDocument/2006/relationships" r:embed="rId3"/>
          <a:srcRect/>
          <a:stretch>
            <a:fillRect l="827" t="1135" r="-20003" b="24844"/>
          </a:stretch>
        </a:blipFill>
        <a:ln w="12700" cap="flat" cmpd="sng" algn="ctr">
          <a:solidFill>
            <a:schemeClr val="accent5"/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/>
      </dsp:spPr>
      <dsp:style>
        <a:lnRef idx="2">
          <a:schemeClr val="accent5"/>
        </a:lnRef>
        <a:fillRef idx="1">
          <a:schemeClr val="lt1"/>
        </a:fillRef>
        <a:effectRef idx="0">
          <a:schemeClr val="accent5"/>
        </a:effectRef>
        <a:fontRef idx="minor">
          <a:schemeClr val="dk1"/>
        </a:fontRef>
      </dsp:style>
    </dsp:sp>
    <dsp:sp modelId="{CD92307E-E14C-40EC-B2C8-857071ABF40E}">
      <dsp:nvSpPr>
        <dsp:cNvPr id="0" name=""/>
        <dsp:cNvSpPr/>
      </dsp:nvSpPr>
      <dsp:spPr>
        <a:xfrm>
          <a:off x="7141443" y="2684313"/>
          <a:ext cx="2103125" cy="212517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 6. Remove Outliers and Invalid Data  
Avoid unnecessary deletions by keeping questionable records intact.</a:t>
          </a:r>
        </a:p>
      </dsp:txBody>
      <dsp:txXfrm>
        <a:off x="7203041" y="2745911"/>
        <a:ext cx="1979929" cy="2001981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13FACD-0EC1-4E27-B054-4209096DAAA2}">
      <dsp:nvSpPr>
        <dsp:cNvPr id="0" name=""/>
        <dsp:cNvSpPr/>
      </dsp:nvSpPr>
      <dsp:spPr>
        <a:xfrm>
          <a:off x="9978" y="54957"/>
          <a:ext cx="2195165" cy="3615570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accent5"/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/>
      </dsp:spPr>
      <dsp:style>
        <a:lnRef idx="2">
          <a:schemeClr val="accent5"/>
        </a:lnRef>
        <a:fillRef idx="1">
          <a:schemeClr val="lt1"/>
        </a:fillRef>
        <a:effectRef idx="0">
          <a:schemeClr val="accent5"/>
        </a:effectRef>
        <a:fontRef idx="minor">
          <a:schemeClr val="dk1"/>
        </a:fontRef>
      </dsp:style>
    </dsp:sp>
    <dsp:sp modelId="{2522AA6E-26C7-4AA5-83A1-BC5A6B1D2830}">
      <dsp:nvSpPr>
        <dsp:cNvPr id="0" name=""/>
        <dsp:cNvSpPr/>
      </dsp:nvSpPr>
      <dsp:spPr>
        <a:xfrm>
          <a:off x="2034978" y="2856825"/>
          <a:ext cx="2699741" cy="168257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7. Data Enrichment  
Populate new columns while keeping NULL values where appropriate.</a:t>
          </a:r>
        </a:p>
      </dsp:txBody>
      <dsp:txXfrm>
        <a:off x="2084259" y="2906106"/>
        <a:ext cx="2601179" cy="1584016"/>
      </dsp:txXfrm>
    </dsp:sp>
    <dsp:sp modelId="{BDA96F8C-9F71-4A45-8B17-99644F7B3D83}">
      <dsp:nvSpPr>
        <dsp:cNvPr id="0" name=""/>
        <dsp:cNvSpPr/>
      </dsp:nvSpPr>
      <dsp:spPr>
        <a:xfrm rot="21514045">
          <a:off x="3270708" y="1469008"/>
          <a:ext cx="695607" cy="548578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3270734" y="1580781"/>
        <a:ext cx="531034" cy="329146"/>
      </dsp:txXfrm>
    </dsp:sp>
    <dsp:sp modelId="{400D0B18-8827-4A02-9C37-18493ACF6ACB}">
      <dsp:nvSpPr>
        <dsp:cNvPr id="0" name=""/>
        <dsp:cNvSpPr/>
      </dsp:nvSpPr>
      <dsp:spPr>
        <a:xfrm>
          <a:off x="4897274" y="134432"/>
          <a:ext cx="2424113" cy="2980758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accent5"/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/>
      </dsp:spPr>
      <dsp:style>
        <a:lnRef idx="2">
          <a:schemeClr val="accent5"/>
        </a:lnRef>
        <a:fillRef idx="1">
          <a:schemeClr val="lt1"/>
        </a:fillRef>
        <a:effectRef idx="0">
          <a:schemeClr val="accent5"/>
        </a:effectRef>
        <a:fontRef idx="minor">
          <a:schemeClr val="dk1"/>
        </a:fontRef>
      </dsp:style>
    </dsp:sp>
    <dsp:sp modelId="{49416AF0-F26D-4C66-81B0-6B7FF2B2ADF2}">
      <dsp:nvSpPr>
        <dsp:cNvPr id="0" name=""/>
        <dsp:cNvSpPr/>
      </dsp:nvSpPr>
      <dsp:spPr>
        <a:xfrm>
          <a:off x="5724452" y="2814908"/>
          <a:ext cx="2699741" cy="168257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8. Quality Assurance  
Check for missing data without replacing or deleting it.</a:t>
          </a:r>
        </a:p>
      </dsp:txBody>
      <dsp:txXfrm>
        <a:off x="5773733" y="2864189"/>
        <a:ext cx="2601179" cy="1584016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79CDD0-43EB-465A-855E-227FD54D9BD0}">
      <dsp:nvSpPr>
        <dsp:cNvPr id="0" name=""/>
        <dsp:cNvSpPr/>
      </dsp:nvSpPr>
      <dsp:spPr>
        <a:xfrm>
          <a:off x="1726" y="1210668"/>
          <a:ext cx="1716030" cy="686412"/>
        </a:xfrm>
        <a:prstGeom prst="homePlat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8016" tIns="64008" rIns="32004" bIns="6400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1.Import </a:t>
          </a:r>
        </a:p>
      </dsp:txBody>
      <dsp:txXfrm>
        <a:off x="1726" y="1210668"/>
        <a:ext cx="1544427" cy="686412"/>
      </dsp:txXfrm>
    </dsp:sp>
    <dsp:sp modelId="{749D4C70-E294-4956-BAA2-CF4494A927CC}">
      <dsp:nvSpPr>
        <dsp:cNvPr id="0" name=""/>
        <dsp:cNvSpPr/>
      </dsp:nvSpPr>
      <dsp:spPr>
        <a:xfrm>
          <a:off x="1374551" y="1210668"/>
          <a:ext cx="1716030" cy="686412"/>
        </a:xfrm>
        <a:prstGeom prst="chevron">
          <a:avLst/>
        </a:prstGeom>
        <a:solidFill>
          <a:srgbClr val="2AAF82"/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6012" tIns="64008" rIns="32004" bIns="6400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2.Load </a:t>
          </a:r>
        </a:p>
      </dsp:txBody>
      <dsp:txXfrm>
        <a:off x="1717757" y="1210668"/>
        <a:ext cx="1029618" cy="686412"/>
      </dsp:txXfrm>
    </dsp:sp>
    <dsp:sp modelId="{45361560-66DE-4990-888E-DFF66A5EDF17}">
      <dsp:nvSpPr>
        <dsp:cNvPr id="0" name=""/>
        <dsp:cNvSpPr/>
      </dsp:nvSpPr>
      <dsp:spPr>
        <a:xfrm>
          <a:off x="2747376" y="1210668"/>
          <a:ext cx="4101639" cy="686412"/>
        </a:xfrm>
        <a:prstGeom prst="chevron">
          <a:avLst/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6012" tIns="64008" rIns="32004" bIns="6400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3.Handling missing values</a:t>
          </a:r>
        </a:p>
      </dsp:txBody>
      <dsp:txXfrm>
        <a:off x="3090582" y="1210668"/>
        <a:ext cx="3415227" cy="68641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2">
  <dgm:title val=""/>
  <dgm:desc val=""/>
  <dgm:catLst>
    <dgm:cat type="list" pri="6000"/>
    <dgm:cat type="relationship" pri="16000"/>
    <dgm:cat type="picture" pri="29000"/>
    <dgm:cat type="pictureconvert" pri="2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/>
    </dgm:varLst>
    <dgm:choose name="Name0">
      <dgm:if name="Name1" func="var" arg="dir" op="equ" val="norm">
        <dgm:alg type="lin">
          <dgm:param type="linDir" val="fromL"/>
          <dgm:param type="nodeVertAlign" val="t"/>
        </dgm:alg>
      </dgm:if>
      <dgm:else name="Name2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refType="h"/>
      <dgm:constr type="w" for="ch" forName="sibTrans" refType="w" refFor="ch" refForName="compositeNode" op="equ" fact="0.2"/>
      <dgm:constr type="h" for="des" forName="childNode" op="equ"/>
      <dgm:constr type="w" for="des" forName="childNode" op="equ"/>
      <dgm:constr type="w" for="des" forName="parentNode" op="equ"/>
      <dgm:constr type="h" for="des" forName="image" op="equ"/>
      <dgm:constr type="w" for="des" forName="image" op="equ"/>
      <dgm:constr type="primFontSz" for="des" forName="parentNode" op="equ" val="65"/>
      <dgm:constr type="primFontSz" for="des" forName="childNode" op="equ" val="65"/>
    </dgm:constrLst>
    <dgm:ruleLst/>
    <dgm:forEach name="Name3" axis="ch" ptType="node">
      <dgm:layoutNode name="compositeNode">
        <dgm:varLst>
          <dgm:bulletEnabled val="1"/>
        </dgm:varLst>
        <dgm:alg type="composite"/>
        <dgm:presOf/>
        <dgm:choose name="Name4">
          <dgm:if name="Name5" func="var" arg="dir" op="equ" val="norm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l" for="ch" forName="image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l" for="ch" forName="childNode" refType="w" refFor="ch" refForName="image" fact="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l" for="ch" forName="parentNode"/>
              <dgm:constr type="r" for="ch" forName="parentNode" refType="l" refFor="ch" refForName="childNode"/>
              <dgm:constr type="rMarg" for="ch" forName="parentNode" refType="w" refFor="ch" refForName="image" fact="1.25"/>
            </dgm:constrLst>
          </dgm:if>
          <dgm:else name="Name6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r" for="ch" forName="image" refType="w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r" for="ch" forName="childNode" refType="w"/>
              <dgm:constr type="rOff" for="ch" forName="childNode" refType="w" refFor="ch" refForName="image" fact="-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r" for="ch" forName="parentNode" refType="w"/>
              <dgm:constr type="l" for="ch" forName="parentNode" refType="r" refFor="ch" refForName="childNode"/>
              <dgm:constr type="lOff" for="ch" forName="parentNode" refType="rOff" refFor="ch" refForName="childNode"/>
              <dgm:constr type="lMarg" for="ch" forName="parentNode" refType="w" refFor="ch" refForName="image" fact="1.25"/>
            </dgm:constrLst>
          </dgm:else>
        </dgm:choose>
        <dgm:ruleLst>
          <dgm:rule type="w" for="ch" forName="childNode" val="NaN" fact="0.4" max="NaN"/>
          <dgm:rule type="h" for="ch" forName="childNode" val="NaN" fact="0.5" max="NaN"/>
        </dgm:ruleLst>
        <dgm:layoutNode name="image" styleLbl="fgImgPlace1">
          <dgm:alg type="sp"/>
          <dgm:shape xmlns:r="http://schemas.openxmlformats.org/officeDocument/2006/relationships" type="rect" r:blip="" zOrderOff="4" blipPhldr="1">
            <dgm:adjLst/>
          </dgm:shape>
          <dgm:presOf/>
          <dgm:constrLst/>
          <dgm:ruleLst/>
        </dgm:layoutNode>
        <dgm:layoutNode name="childNode" styleLbl="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 zOrderOff="2">
            <dgm:adjLst/>
          </dgm:shape>
          <dgm:presOf axis="des" ptType="node"/>
          <dgm:constrLst/>
          <dgm:ruleLst>
            <dgm:rule type="primFontSz" val="5" fact="NaN" max="NaN"/>
          </dgm:ruleLst>
        </dgm:layoutNode>
        <dgm:layoutNode name="parentNode" styleLbl="revTx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>
                <dgm:adjLst/>
              </dgm:shape>
              <dgm:presOf axis="self"/>
              <dgm:constrLst>
                <dgm:constr type="lMarg"/>
                <dgm:constr type="bMarg"/>
                <dgm:constr type="tMarg"/>
              </dgm:constrLst>
            </dgm:if>
            <dgm:else name="Name9">
              <dgm:alg type="tx">
                <dgm:param type="autoTxRot" val="grav"/>
                <dgm:param type="parTxLTRAlign" val="l"/>
                <dgm:param type="parTxRTLAlign" val="l"/>
              </dgm:alg>
              <dgm:shape xmlns:r="http://schemas.openxmlformats.org/officeDocument/2006/relationships" rot="90" type="rect" r:blip="">
                <dgm:adjLst/>
              </dgm:shape>
              <dgm:presOf axis="self"/>
              <dgm:constrLst>
                <dgm:constr type="rMarg"/>
                <dgm:constr type="bMarg"/>
                <dgm:constr type="tMarg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2">
  <dgm:title val=""/>
  <dgm:desc val=""/>
  <dgm:catLst>
    <dgm:cat type="list" pri="6000"/>
    <dgm:cat type="relationship" pri="16000"/>
    <dgm:cat type="picture" pri="29000"/>
    <dgm:cat type="pictureconvert" pri="2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/>
    </dgm:varLst>
    <dgm:choose name="Name0">
      <dgm:if name="Name1" func="var" arg="dir" op="equ" val="norm">
        <dgm:alg type="lin">
          <dgm:param type="linDir" val="fromL"/>
          <dgm:param type="nodeVertAlign" val="t"/>
        </dgm:alg>
      </dgm:if>
      <dgm:else name="Name2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refType="h"/>
      <dgm:constr type="w" for="ch" forName="sibTrans" refType="w" refFor="ch" refForName="compositeNode" op="equ" fact="0.2"/>
      <dgm:constr type="h" for="des" forName="childNode" op="equ"/>
      <dgm:constr type="w" for="des" forName="childNode" op="equ"/>
      <dgm:constr type="w" for="des" forName="parentNode" op="equ"/>
      <dgm:constr type="h" for="des" forName="image" op="equ"/>
      <dgm:constr type="w" for="des" forName="image" op="equ"/>
      <dgm:constr type="primFontSz" for="des" forName="parentNode" op="equ" val="65"/>
      <dgm:constr type="primFontSz" for="des" forName="childNode" op="equ" val="65"/>
    </dgm:constrLst>
    <dgm:ruleLst/>
    <dgm:forEach name="Name3" axis="ch" ptType="node">
      <dgm:layoutNode name="compositeNode">
        <dgm:varLst>
          <dgm:bulletEnabled val="1"/>
        </dgm:varLst>
        <dgm:alg type="composite"/>
        <dgm:presOf/>
        <dgm:choose name="Name4">
          <dgm:if name="Name5" func="var" arg="dir" op="equ" val="norm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l" for="ch" forName="image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l" for="ch" forName="childNode" refType="w" refFor="ch" refForName="image" fact="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l" for="ch" forName="parentNode"/>
              <dgm:constr type="r" for="ch" forName="parentNode" refType="l" refFor="ch" refForName="childNode"/>
              <dgm:constr type="rMarg" for="ch" forName="parentNode" refType="w" refFor="ch" refForName="image" fact="1.25"/>
            </dgm:constrLst>
          </dgm:if>
          <dgm:else name="Name6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r" for="ch" forName="image" refType="w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r" for="ch" forName="childNode" refType="w"/>
              <dgm:constr type="rOff" for="ch" forName="childNode" refType="w" refFor="ch" refForName="image" fact="-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r" for="ch" forName="parentNode" refType="w"/>
              <dgm:constr type="l" for="ch" forName="parentNode" refType="r" refFor="ch" refForName="childNode"/>
              <dgm:constr type="lOff" for="ch" forName="parentNode" refType="rOff" refFor="ch" refForName="childNode"/>
              <dgm:constr type="lMarg" for="ch" forName="parentNode" refType="w" refFor="ch" refForName="image" fact="1.25"/>
            </dgm:constrLst>
          </dgm:else>
        </dgm:choose>
        <dgm:ruleLst>
          <dgm:rule type="w" for="ch" forName="childNode" val="NaN" fact="0.4" max="NaN"/>
          <dgm:rule type="h" for="ch" forName="childNode" val="NaN" fact="0.5" max="NaN"/>
        </dgm:ruleLst>
        <dgm:layoutNode name="image" styleLbl="fgImgPlace1">
          <dgm:alg type="sp"/>
          <dgm:shape xmlns:r="http://schemas.openxmlformats.org/officeDocument/2006/relationships" type="rect" r:blip="" zOrderOff="4" blipPhldr="1">
            <dgm:adjLst/>
          </dgm:shape>
          <dgm:presOf/>
          <dgm:constrLst/>
          <dgm:ruleLst/>
        </dgm:layoutNode>
        <dgm:layoutNode name="childNode" styleLbl="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 zOrderOff="2">
            <dgm:adjLst/>
          </dgm:shape>
          <dgm:presOf axis="des" ptType="node"/>
          <dgm:constrLst/>
          <dgm:ruleLst>
            <dgm:rule type="primFontSz" val="5" fact="NaN" max="NaN"/>
          </dgm:ruleLst>
        </dgm:layoutNode>
        <dgm:layoutNode name="parentNode" styleLbl="revTx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>
                <dgm:adjLst/>
              </dgm:shape>
              <dgm:presOf axis="self"/>
              <dgm:constrLst>
                <dgm:constr type="lMarg"/>
                <dgm:constr type="bMarg"/>
                <dgm:constr type="tMarg"/>
              </dgm:constrLst>
            </dgm:if>
            <dgm:else name="Name9">
              <dgm:alg type="tx">
                <dgm:param type="autoTxRot" val="grav"/>
                <dgm:param type="parTxLTRAlign" val="l"/>
                <dgm:param type="parTxRTLAlign" val="l"/>
              </dgm:alg>
              <dgm:shape xmlns:r="http://schemas.openxmlformats.org/officeDocument/2006/relationships" rot="90" type="rect" r:blip="">
                <dgm:adjLst/>
              </dgm:shape>
              <dgm:presOf axis="self"/>
              <dgm:constrLst>
                <dgm:constr type="rMarg"/>
                <dgm:constr type="bMarg"/>
                <dgm:constr type="tMarg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2">
  <dgm:title val=""/>
  <dgm:desc val=""/>
  <dgm:catLst>
    <dgm:cat type="list" pri="6000"/>
    <dgm:cat type="relationship" pri="16000"/>
    <dgm:cat type="picture" pri="29000"/>
    <dgm:cat type="pictureconvert" pri="2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/>
    </dgm:varLst>
    <dgm:choose name="Name0">
      <dgm:if name="Name1" func="var" arg="dir" op="equ" val="norm">
        <dgm:alg type="lin">
          <dgm:param type="linDir" val="fromL"/>
          <dgm:param type="nodeVertAlign" val="t"/>
        </dgm:alg>
      </dgm:if>
      <dgm:else name="Name2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refType="h"/>
      <dgm:constr type="w" for="ch" forName="sibTrans" refType="w" refFor="ch" refForName="compositeNode" op="equ" fact="0.2"/>
      <dgm:constr type="h" for="des" forName="childNode" op="equ"/>
      <dgm:constr type="w" for="des" forName="childNode" op="equ"/>
      <dgm:constr type="w" for="des" forName="parentNode" op="equ"/>
      <dgm:constr type="h" for="des" forName="image" op="equ"/>
      <dgm:constr type="w" for="des" forName="image" op="equ"/>
      <dgm:constr type="primFontSz" for="des" forName="parentNode" op="equ" val="65"/>
      <dgm:constr type="primFontSz" for="des" forName="childNode" op="equ" val="65"/>
    </dgm:constrLst>
    <dgm:ruleLst/>
    <dgm:forEach name="Name3" axis="ch" ptType="node">
      <dgm:layoutNode name="compositeNode">
        <dgm:varLst>
          <dgm:bulletEnabled val="1"/>
        </dgm:varLst>
        <dgm:alg type="composite"/>
        <dgm:presOf/>
        <dgm:choose name="Name4">
          <dgm:if name="Name5" func="var" arg="dir" op="equ" val="norm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l" for="ch" forName="image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l" for="ch" forName="childNode" refType="w" refFor="ch" refForName="image" fact="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l" for="ch" forName="parentNode"/>
              <dgm:constr type="r" for="ch" forName="parentNode" refType="l" refFor="ch" refForName="childNode"/>
              <dgm:constr type="rMarg" for="ch" forName="parentNode" refType="w" refFor="ch" refForName="image" fact="1.25"/>
            </dgm:constrLst>
          </dgm:if>
          <dgm:else name="Name6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r" for="ch" forName="image" refType="w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r" for="ch" forName="childNode" refType="w"/>
              <dgm:constr type="rOff" for="ch" forName="childNode" refType="w" refFor="ch" refForName="image" fact="-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r" for="ch" forName="parentNode" refType="w"/>
              <dgm:constr type="l" for="ch" forName="parentNode" refType="r" refFor="ch" refForName="childNode"/>
              <dgm:constr type="lOff" for="ch" forName="parentNode" refType="rOff" refFor="ch" refForName="childNode"/>
              <dgm:constr type="lMarg" for="ch" forName="parentNode" refType="w" refFor="ch" refForName="image" fact="1.25"/>
            </dgm:constrLst>
          </dgm:else>
        </dgm:choose>
        <dgm:ruleLst>
          <dgm:rule type="w" for="ch" forName="childNode" val="NaN" fact="0.4" max="NaN"/>
          <dgm:rule type="h" for="ch" forName="childNode" val="NaN" fact="0.5" max="NaN"/>
        </dgm:ruleLst>
        <dgm:layoutNode name="image" styleLbl="fgImgPlace1">
          <dgm:alg type="sp"/>
          <dgm:shape xmlns:r="http://schemas.openxmlformats.org/officeDocument/2006/relationships" type="rect" r:blip="" zOrderOff="4" blipPhldr="1">
            <dgm:adjLst/>
          </dgm:shape>
          <dgm:presOf/>
          <dgm:constrLst/>
          <dgm:ruleLst/>
        </dgm:layoutNode>
        <dgm:layoutNode name="childNode" styleLbl="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 zOrderOff="2">
            <dgm:adjLst/>
          </dgm:shape>
          <dgm:presOf axis="des" ptType="node"/>
          <dgm:constrLst/>
          <dgm:ruleLst>
            <dgm:rule type="primFontSz" val="5" fact="NaN" max="NaN"/>
          </dgm:ruleLst>
        </dgm:layoutNode>
        <dgm:layoutNode name="parentNode" styleLbl="revTx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>
                <dgm:adjLst/>
              </dgm:shape>
              <dgm:presOf axis="self"/>
              <dgm:constrLst>
                <dgm:constr type="lMarg"/>
                <dgm:constr type="bMarg"/>
                <dgm:constr type="tMarg"/>
              </dgm:constrLst>
            </dgm:if>
            <dgm:else name="Name9">
              <dgm:alg type="tx">
                <dgm:param type="autoTxRot" val="grav"/>
                <dgm:param type="parTxLTRAlign" val="l"/>
                <dgm:param type="parTxRTLAlign" val="l"/>
              </dgm:alg>
              <dgm:shape xmlns:r="http://schemas.openxmlformats.org/officeDocument/2006/relationships" rot="90" type="rect" r:blip="">
                <dgm:adjLst/>
              </dgm:shape>
              <dgm:presOf axis="self"/>
              <dgm:constrLst>
                <dgm:constr type="rMarg"/>
                <dgm:constr type="bMarg"/>
                <dgm:constr type="tMarg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diagrams.loki3.com/BracketList">
  <dgm:title val="Vertical Bracket List"/>
  <dgm:desc val="Use to show grouped blocks of information.  Works well with large amounts of Level 2 text."/>
  <dgm:catLst>
    <dgm:cat type="list" pri="4110"/>
    <dgm:cat type="officeonline" pri="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3" srcId="0" destId="1" srcOrd="0" destOrd="0"/>
        <dgm:cxn modelId="4" srcId="1" destId="11" srcOrd="0" destOrd="0"/>
        <dgm:cxn modelId="5" srcId="0" destId="2" srcOrd="0" destOrd="0"/>
        <dgm:cxn modelId="6" srcId="2" destId="21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V" refType="primFontSz" refFor="des" refForName="parTx" fact="0.1"/>
      <dgm:constr type="primFontSz" for="des" forName="parTx" val="65"/>
      <dgm:constr type="primFontSz" for="des" forName="desTx" refType="primFontSz" refFor="des" refForName="parTx"/>
      <dgm:constr type="h" for="des" forName="parTx" refType="primFontSz" refFor="des" refForName="parTx" fact="0.55"/>
      <dgm:constr type="h" for="des" forName="bracket" refType="primFontSz" refFor="des" refForName="parTx" fact="0.55"/>
      <dgm:constr type="h" for="des" forName="desTx" refType="primFontSz" refFor="des" refForName="parTx" fact="0.55"/>
    </dgm:constrLst>
    <dgm:ruleLst>
      <dgm:rule type="primFontSz" for="des" forName="parTx" val="5" fact="NaN" max="NaN"/>
    </dgm:ruleLst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Tx" refType="w" fact="0.25"/>
          <dgm:constr type="w" for="ch" forName="bracket" refType="w" fact="0.05"/>
          <dgm:constr type="w" for="ch" forName="spH" refType="w" fact="0.02"/>
          <dgm:constr type="w" for="ch" forName="desTx" refType="w" fact="0.68"/>
          <dgm:constr type="h" for="ch" forName="bracket" refType="h" refFor="ch" refForName="desTx" op="gte"/>
          <dgm:constr type="h" for="ch" forName="bracket" refType="h" refFor="ch" refForName="parTx" op="gte"/>
          <dgm:constr type="h" for="ch" forName="desTx" refType="h" refFor="ch" refForName="parTx" op="gte"/>
        </dgm:constrLst>
        <dgm:ruleLst/>
        <dgm:layoutNode name="parTx" styleLbl="revTx">
          <dgm:varLst>
            <dgm:chMax val="1"/>
            <dgm:bulletEnabled val="1"/>
          </dgm:varLst>
          <dgm:choose name="Name8">
            <dgm:if name="Name9" func="var" arg="dir" op="equ" val="norm">
              <dgm:alg type="tx">
                <dgm:param type="parTxLTRAlign" val="r"/>
              </dgm:alg>
            </dgm:if>
            <dgm:else name="Name10">
              <dgm:alg type="tx">
                <dgm:param type="parTxLTRAlign" val="l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tMarg" refType="primFontSz" fact="0.2"/>
            <dgm:constr type="bMarg" refType="primFontSz" fact="0.2"/>
          </dgm:constrLst>
          <dgm:ruleLst>
            <dgm:rule type="h" val="INF" fact="NaN" max="NaN"/>
          </dgm:ruleLst>
        </dgm:layoutNode>
        <dgm:layoutNode name="bracket" styleLbl="parChTrans1D1">
          <dgm:alg type="sp"/>
          <dgm:choose name="Name11">
            <dgm:if name="Name12" func="var" arg="dir" op="equ" val="norm">
              <dgm:shape xmlns:r="http://schemas.openxmlformats.org/officeDocument/2006/relationships" type="leftBrace" r:blip="">
                <dgm:adjLst>
                  <dgm:adj idx="1" val="0.35"/>
                </dgm:adjLst>
              </dgm:shape>
            </dgm:if>
            <dgm:else name="Name13">
              <dgm:shape xmlns:r="http://schemas.openxmlformats.org/officeDocument/2006/relationships" rot="180" type="leftBrace" r:blip="">
                <dgm:adjLst>
                  <dgm:adj idx="1" val="0.35"/>
                </dgm:adjLst>
              </dgm:shape>
            </dgm:else>
          </dgm:choose>
          <dgm:presOf/>
        </dgm:layoutNode>
        <dgm:layoutNode name="spH">
          <dgm:alg type="sp"/>
        </dgm:layoutNode>
        <dgm:choose name="Name14">
          <dgm:if name="Name15" axis="ch" ptType="node" func="cnt" op="gte" val="1">
            <dgm:layoutNode name="desTx" styleLbl="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secFontSz" refType="primFontSz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h" val="INF" fact="NaN" max="NaN"/>
              </dgm:ruleLst>
            </dgm:layoutNode>
          </dgm:if>
          <dgm:else name="Name16"/>
        </dgm:choose>
      </dgm:layoutNode>
      <dgm:forEach name="Name17" axis="followSib" ptType="sibTrans" cnt="1">
        <dgm:layoutNode name="spV">
          <dgm:alg type="sp"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diagrams.loki3.com/BracketList">
  <dgm:title val="Vertical Bracket List"/>
  <dgm:desc val="Use to show grouped blocks of information.  Works well with large amounts of Level 2 text."/>
  <dgm:catLst>
    <dgm:cat type="list" pri="4110"/>
    <dgm:cat type="officeonline" pri="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3" srcId="0" destId="1" srcOrd="0" destOrd="0"/>
        <dgm:cxn modelId="4" srcId="1" destId="11" srcOrd="0" destOrd="0"/>
        <dgm:cxn modelId="5" srcId="0" destId="2" srcOrd="0" destOrd="0"/>
        <dgm:cxn modelId="6" srcId="2" destId="21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V" refType="primFontSz" refFor="des" refForName="parTx" fact="0.1"/>
      <dgm:constr type="primFontSz" for="des" forName="parTx" val="65"/>
      <dgm:constr type="primFontSz" for="des" forName="desTx" refType="primFontSz" refFor="des" refForName="parTx"/>
      <dgm:constr type="h" for="des" forName="parTx" refType="primFontSz" refFor="des" refForName="parTx" fact="0.55"/>
      <dgm:constr type="h" for="des" forName="bracket" refType="primFontSz" refFor="des" refForName="parTx" fact="0.55"/>
      <dgm:constr type="h" for="des" forName="desTx" refType="primFontSz" refFor="des" refForName="parTx" fact="0.55"/>
    </dgm:constrLst>
    <dgm:ruleLst>
      <dgm:rule type="primFontSz" for="des" forName="parTx" val="5" fact="NaN" max="NaN"/>
    </dgm:ruleLst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Tx" refType="w" fact="0.25"/>
          <dgm:constr type="w" for="ch" forName="bracket" refType="w" fact="0.05"/>
          <dgm:constr type="w" for="ch" forName="spH" refType="w" fact="0.02"/>
          <dgm:constr type="w" for="ch" forName="desTx" refType="w" fact="0.68"/>
          <dgm:constr type="h" for="ch" forName="bracket" refType="h" refFor="ch" refForName="desTx" op="gte"/>
          <dgm:constr type="h" for="ch" forName="bracket" refType="h" refFor="ch" refForName="parTx" op="gte"/>
          <dgm:constr type="h" for="ch" forName="desTx" refType="h" refFor="ch" refForName="parTx" op="gte"/>
        </dgm:constrLst>
        <dgm:ruleLst/>
        <dgm:layoutNode name="parTx" styleLbl="revTx">
          <dgm:varLst>
            <dgm:chMax val="1"/>
            <dgm:bulletEnabled val="1"/>
          </dgm:varLst>
          <dgm:choose name="Name8">
            <dgm:if name="Name9" func="var" arg="dir" op="equ" val="norm">
              <dgm:alg type="tx">
                <dgm:param type="parTxLTRAlign" val="r"/>
              </dgm:alg>
            </dgm:if>
            <dgm:else name="Name10">
              <dgm:alg type="tx">
                <dgm:param type="parTxLTRAlign" val="l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tMarg" refType="primFontSz" fact="0.2"/>
            <dgm:constr type="bMarg" refType="primFontSz" fact="0.2"/>
          </dgm:constrLst>
          <dgm:ruleLst>
            <dgm:rule type="h" val="INF" fact="NaN" max="NaN"/>
          </dgm:ruleLst>
        </dgm:layoutNode>
        <dgm:layoutNode name="bracket" styleLbl="parChTrans1D1">
          <dgm:alg type="sp"/>
          <dgm:choose name="Name11">
            <dgm:if name="Name12" func="var" arg="dir" op="equ" val="norm">
              <dgm:shape xmlns:r="http://schemas.openxmlformats.org/officeDocument/2006/relationships" type="leftBrace" r:blip="">
                <dgm:adjLst>
                  <dgm:adj idx="1" val="0.35"/>
                </dgm:adjLst>
              </dgm:shape>
            </dgm:if>
            <dgm:else name="Name13">
              <dgm:shape xmlns:r="http://schemas.openxmlformats.org/officeDocument/2006/relationships" rot="180" type="leftBrace" r:blip="">
                <dgm:adjLst>
                  <dgm:adj idx="1" val="0.35"/>
                </dgm:adjLst>
              </dgm:shape>
            </dgm:else>
          </dgm:choose>
          <dgm:presOf/>
        </dgm:layoutNode>
        <dgm:layoutNode name="spH">
          <dgm:alg type="sp"/>
        </dgm:layoutNode>
        <dgm:choose name="Name14">
          <dgm:if name="Name15" axis="ch" ptType="node" func="cnt" op="gte" val="1">
            <dgm:layoutNode name="desTx" styleLbl="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secFontSz" refType="primFontSz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h" val="INF" fact="NaN" max="NaN"/>
              </dgm:ruleLst>
            </dgm:layoutNode>
          </dgm:if>
          <dgm:else name="Name16"/>
        </dgm:choose>
      </dgm:layoutNode>
      <dgm:forEach name="Name17" axis="followSib" ptType="sibTrans" cnt="1">
        <dgm:layoutNode name="spV">
          <dgm:alg type="sp"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Process10">
  <dgm:title val=""/>
  <dgm:desc val=""/>
  <dgm:catLst>
    <dgm:cat type="process" pri="3000"/>
    <dgm:cat type="picture" pri="30000"/>
    <dgm:cat type="pictureconvert" pri="3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op="equ" fact="0.3333"/>
      <dgm:constr type="primFontSz" for="des" forName="txNode" op="equ" val="65"/>
      <dgm:constr type="primFontSz" for="des" forName="connTx" op="equ" val="55"/>
      <dgm:constr type="primFontSz" for="des" forName="connTx" refType="primFontSz" refFor="des" refForName="txNode" op="lte" fact="0.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imagSh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 refType="w" fact="0.14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if>
          <dgm:else name="Name7">
            <dgm:constrLst>
              <dgm:constr type="l" for="ch" forName="imagSh" refType="w" fact="0.14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else>
        </dgm:choose>
        <dgm:ruleLst/>
        <dgm:layoutNode name="imagSh" styleLbl="b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x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imagSh"/>
            <dgm:param type="dstNode" val="imagSh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35"/>
            <dgm:constr type="endPad" refType="connDist" fact="0.3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Process10">
  <dgm:title val=""/>
  <dgm:desc val=""/>
  <dgm:catLst>
    <dgm:cat type="process" pri="3000"/>
    <dgm:cat type="picture" pri="30000"/>
    <dgm:cat type="pictureconvert" pri="3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op="equ" fact="0.3333"/>
      <dgm:constr type="primFontSz" for="des" forName="txNode" op="equ" val="65"/>
      <dgm:constr type="primFontSz" for="des" forName="connTx" op="equ" val="55"/>
      <dgm:constr type="primFontSz" for="des" forName="connTx" refType="primFontSz" refFor="des" refForName="txNode" op="lte" fact="0.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imagSh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 refType="w" fact="0.14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if>
          <dgm:else name="Name7">
            <dgm:constrLst>
              <dgm:constr type="l" for="ch" forName="imagSh" refType="w" fact="0.14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else>
        </dgm:choose>
        <dgm:ruleLst/>
        <dgm:layoutNode name="imagSh" styleLbl="b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x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imagSh"/>
            <dgm:param type="dstNode" val="imagSh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35"/>
            <dgm:constr type="endPad" refType="connDist" fact="0.3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Process10">
  <dgm:title val=""/>
  <dgm:desc val=""/>
  <dgm:catLst>
    <dgm:cat type="process" pri="3000"/>
    <dgm:cat type="picture" pri="30000"/>
    <dgm:cat type="pictureconvert" pri="3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op="equ" fact="0.3333"/>
      <dgm:constr type="primFontSz" for="des" forName="txNode" op="equ" val="65"/>
      <dgm:constr type="primFontSz" for="des" forName="connTx" op="equ" val="55"/>
      <dgm:constr type="primFontSz" for="des" forName="connTx" refType="primFontSz" refFor="des" refForName="txNode" op="lte" fact="0.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imagSh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 refType="w" fact="0.14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if>
          <dgm:else name="Name7">
            <dgm:constrLst>
              <dgm:constr type="l" for="ch" forName="imagSh" refType="w" fact="0.14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else>
        </dgm:choose>
        <dgm:ruleLst/>
        <dgm:layoutNode name="imagSh" styleLbl="b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x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imagSh"/>
            <dgm:param type="dstNode" val="imagSh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35"/>
            <dgm:constr type="endPad" refType="connDist" fact="0.3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601773-843B-402D-B943-E7367BE302C1}" type="datetimeFigureOut">
              <a:rPr lang="en-US" smtClean="0"/>
              <a:t>10/22/2024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3223A7-FDE5-4555-AB7B-2BBB96A8A4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2903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9320F9A-DFA0-4189-B502-951ABE0D962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350" y="0"/>
            <a:ext cx="12192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CB26E85-A47D-4EB8-AACC-5D71388BF9C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1512" y="330213"/>
            <a:ext cx="1284576" cy="63775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5E96502-5A71-49D7-91EF-E9D795A00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702CB4-0340-43A8-A558-65E5F6C995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44AB7B-7005-4435-A7A3-37533F456A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4777F9-2A00-47FF-A8CF-CA2FA3234A29}" type="datetime1">
              <a:rPr lang="en-US" smtClean="0"/>
              <a:t>10/22/2024</a:t>
            </a:fld>
            <a:endParaRPr lang="en-US"/>
          </a:p>
        </p:txBody>
      </p:sp>
      <p:sp>
        <p:nvSpPr>
          <p:cNvPr id="10" name="Freeform 6">
            <a:extLst>
              <a:ext uri="{FF2B5EF4-FFF2-40B4-BE49-F238E27FC236}">
                <a16:creationId xmlns:a16="http://schemas.microsoft.com/office/drawing/2014/main" id="{BD404EBF-6236-4A3D-BEB9-F17357463B06}"/>
              </a:ext>
            </a:extLst>
          </p:cNvPr>
          <p:cNvSpPr/>
          <p:nvPr userDrawn="1"/>
        </p:nvSpPr>
        <p:spPr>
          <a:xfrm>
            <a:off x="838200" y="6338919"/>
            <a:ext cx="2743200" cy="382556"/>
          </a:xfrm>
          <a:custGeom>
            <a:avLst/>
            <a:gdLst/>
            <a:ahLst/>
            <a:cxnLst/>
            <a:rect l="l" t="t" r="r" b="b"/>
            <a:pathLst>
              <a:path w="1026026" h="189485">
                <a:moveTo>
                  <a:pt x="0" y="0"/>
                </a:moveTo>
                <a:lnTo>
                  <a:pt x="1026026" y="0"/>
                </a:lnTo>
                <a:lnTo>
                  <a:pt x="1026026" y="189485"/>
                </a:lnTo>
                <a:lnTo>
                  <a:pt x="0" y="189485"/>
                </a:lnTo>
                <a:close/>
              </a:path>
            </a:pathLst>
          </a:custGeom>
          <a:solidFill>
            <a:srgbClr val="1869A6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7E7D51-1B41-4AAB-838C-EF900F85C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9E0C4BE-FE7F-4C02-9A3E-71BC3A48C6D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17" y="0"/>
            <a:ext cx="1489765" cy="1386637"/>
          </a:xfrm>
          <a:prstGeom prst="rect">
            <a:avLst/>
          </a:prstGeom>
        </p:spPr>
      </p:pic>
      <p:sp>
        <p:nvSpPr>
          <p:cNvPr id="15" name="Freeform 6">
            <a:extLst>
              <a:ext uri="{FF2B5EF4-FFF2-40B4-BE49-F238E27FC236}">
                <a16:creationId xmlns:a16="http://schemas.microsoft.com/office/drawing/2014/main" id="{5140D0A2-F8A9-7918-6D42-0B21462A7985}"/>
              </a:ext>
            </a:extLst>
          </p:cNvPr>
          <p:cNvSpPr/>
          <p:nvPr userDrawn="1"/>
        </p:nvSpPr>
        <p:spPr>
          <a:xfrm>
            <a:off x="10933155" y="6344015"/>
            <a:ext cx="466090" cy="431923"/>
          </a:xfrm>
          <a:custGeom>
            <a:avLst/>
            <a:gdLst/>
            <a:ahLst/>
            <a:cxnLst/>
            <a:rect l="l" t="t" r="r" b="b"/>
            <a:pathLst>
              <a:path w="1026026" h="189485">
                <a:moveTo>
                  <a:pt x="0" y="0"/>
                </a:moveTo>
                <a:lnTo>
                  <a:pt x="1026026" y="0"/>
                </a:lnTo>
                <a:lnTo>
                  <a:pt x="1026026" y="189485"/>
                </a:lnTo>
                <a:lnTo>
                  <a:pt x="0" y="189485"/>
                </a:lnTo>
                <a:close/>
              </a:path>
            </a:pathLst>
          </a:custGeom>
          <a:solidFill>
            <a:srgbClr val="1869A6"/>
          </a:solidFill>
        </p:spPr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DE9A13-D855-42EA-8471-DDA8E13B3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24C92-1265-4741-8F9F-404A15D938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1517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527062-6971-4C1F-A975-AC85DCD0F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3D55ECB-B9CD-4FA5-AACA-CDD01AACF6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EF606B-F0E0-4BB1-94D6-738E49DF72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1263D-828A-4F7C-B53F-CF7F3AF23101}" type="datetime1">
              <a:rPr lang="en-US" smtClean="0"/>
              <a:t>10/22/2024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C65738-7A1D-4D54-ADFC-91C34D4F53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A7C986-B0A0-4B82-9134-1B7676F565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24C92-1265-4741-8F9F-404A15D938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5878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C45B8BC-3AC4-4059-BB3C-B12B6148AC7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38C1D0E-02A9-4DFB-8CA3-A94A10E728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D3F7A1-D368-4F71-BA41-54CA742F49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AA11DA-715D-4CCB-8B4E-F539348944E6}" type="datetime1">
              <a:rPr lang="en-US" smtClean="0"/>
              <a:t>10/22/2024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CD9678-2347-4C47-858A-5508F8383C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E10E8F-0367-4945-87E5-F2D254ADF6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24C92-1265-4741-8F9F-404A15D938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6474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E68A88-1EE1-3422-84E1-7CB361B1D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FA1FC91-FAA2-D65F-E901-C6884F9C6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79B47-FAC9-4AEE-B74B-3F584ED26D59}" type="datetime1">
              <a:rPr lang="en-US" smtClean="0"/>
              <a:pPr/>
              <a:t>10/22/2024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948D4D-60AF-93C1-9BF4-DCE9AEF780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@MCIT-2024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FDD901-3047-7838-FFFA-C6F934BAA0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24C92-1265-4741-8F9F-404A15D9386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78370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D60B6D-1D51-4444-8393-E35BA63F13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0761446-D5C8-48D6-8362-2691AC20F3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494AA4-5DCE-4AE8-9BC9-F29480FF88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D87E75-7A42-4529-81A0-F6CFD6AF1551}" type="datetime1">
              <a:rPr lang="en-US" smtClean="0"/>
              <a:t>10/22/2024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F07058-AB46-40A5-B5AE-E9862D3C84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FC426E-5AEB-4C83-A17B-2416381682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24C92-1265-4741-8F9F-404A15D938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2280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4BE44-49C7-449D-9550-1E7B65970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6AA4F7-FE01-4FEF-BC23-4EBFFF370D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2387F4-F1D2-4A96-86BB-A48310776F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A7B7E-3938-4D0E-8E14-E58AA83CCFB6}" type="datetime1">
              <a:rPr lang="en-US" smtClean="0"/>
              <a:t>10/22/2024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EB9BA3-57A0-4B4B-A089-2C5CE8708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A2FDF6D-CD2D-433E-84D7-E83F8FCE52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1512" y="330213"/>
            <a:ext cx="1284576" cy="63775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B2BDD0D-C88D-431E-BC92-4367CEB0061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17" y="0"/>
            <a:ext cx="1489765" cy="1386637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4FBEB5-E386-9685-E6D3-A062E9E467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EE24C92-1265-4741-8F9F-404A15D938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4373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325BB-1073-4118-9189-772DE5731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5BC724-756A-4777-8D83-3CD9AFD194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6FC4DE-2AB7-4E43-BFBA-6FF436D9BA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ABCCFF-F409-4BF2-9883-91BA170BFE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E546C-EE17-4181-9D6E-D78043A81B8F}" type="datetime1">
              <a:rPr lang="en-US" smtClean="0"/>
              <a:t>10/22/2024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082A71-7516-408D-862B-A5F3404120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D613D0-7994-4BCE-AE17-12E991FEC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24C92-1265-4741-8F9F-404A15D9386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72149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DCC53-ADBE-4538-BDCF-8A6C0C0746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A37BC3-80C1-40A0-B8BD-B9E9F56423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9B7EDB-C158-4B0F-AC48-1D7DE7DC80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7E96D1-3002-4810-98AF-A275B63346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ADDBB9A-2C9B-4E96-9E5C-6C3BE64498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AB99CCF-14FE-46E4-AEF3-3520D661AC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8DEA4-61AE-4340-8E71-F8E1C0C7F674}" type="datetime1">
              <a:rPr lang="en-US" smtClean="0"/>
              <a:t>10/22/2024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58493FD-6F8C-4BED-896C-CBA26D0E96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DAF6D6A-EFFC-4E81-9BDD-C595B6C9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24C92-1265-4741-8F9F-404A15D938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0757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516566-0B23-4F08-ACF0-2DDFF54A4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F396B25-2A2B-41A7-AF6D-57D5055F1B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EBB09-FDC3-47DE-93B5-ED6916170555}" type="datetime1">
              <a:rPr lang="en-US" smtClean="0"/>
              <a:t>10/22/2024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F5C9F0-C082-4566-AEB4-F08316DEFB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4F48D6-A9E0-485D-BA28-15D5DACAE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24C92-1265-4741-8F9F-404A15D938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0219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592526D-307A-4059-80C4-1413758A2D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1BBAB-51C5-4FCF-9DF9-CE3252633D91}" type="datetime1">
              <a:rPr lang="en-US" smtClean="0"/>
              <a:t>10/22/2024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0E1822F-3DE8-45A0-9F67-6061DB1F88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21B196-D439-43FF-B35C-F9A301B03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24C92-1265-4741-8F9F-404A15D938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4485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9D350E-3F73-4F95-89B8-BF9D660E0D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FCE4F2-B1FE-4665-B99F-04C8EBAAC3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51F0C4-D797-433C-B73A-9C3B4D1BAC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C3DABF-2DE9-4FD5-B4A8-5E200B9876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D9E29-3541-490B-A77A-28C8A779906A}" type="datetime1">
              <a:rPr lang="en-US" smtClean="0"/>
              <a:t>10/22/2024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732E28-C4D1-4761-BD12-20FBE946DA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0CF5A0-DC82-4F6C-8E49-2C9987C4F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24C92-1265-4741-8F9F-404A15D938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7815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647410-9CC3-4CD7-A18A-2A1FBD8F76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4617FFE-99AB-4F61-A4A2-7D7A5832CF7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7EFC75-BA25-436F-A339-F8970D50B9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4AE525-9C27-44A4-ADC4-FEBFF45039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B6057-4896-492E-A421-79CA1BC6A688}" type="datetime1">
              <a:rPr lang="en-US" smtClean="0"/>
              <a:t>10/22/2024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A2E2F3-7DBB-4D25-9537-D2D24B0DBB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77A639-0697-4DE3-8BE3-94C24D6FDF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24C92-1265-4741-8F9F-404A15D938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62374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8F972D6-1319-4F4E-A35B-D719D3F5F86B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385C812-25A0-4E40-A6AB-B4A290A63150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1512" y="330213"/>
            <a:ext cx="1284576" cy="637759"/>
          </a:xfrm>
          <a:prstGeom prst="rect">
            <a:avLst/>
          </a:prstGeom>
        </p:spPr>
      </p:pic>
      <p:sp>
        <p:nvSpPr>
          <p:cNvPr id="9" name="Freeform 6">
            <a:extLst>
              <a:ext uri="{FF2B5EF4-FFF2-40B4-BE49-F238E27FC236}">
                <a16:creationId xmlns:a16="http://schemas.microsoft.com/office/drawing/2014/main" id="{B25836A6-A2F7-4171-AA21-6CC267FCC70F}"/>
              </a:ext>
            </a:extLst>
          </p:cNvPr>
          <p:cNvSpPr/>
          <p:nvPr userDrawn="1"/>
        </p:nvSpPr>
        <p:spPr>
          <a:xfrm>
            <a:off x="838200" y="6338919"/>
            <a:ext cx="2743200" cy="382556"/>
          </a:xfrm>
          <a:custGeom>
            <a:avLst/>
            <a:gdLst/>
            <a:ahLst/>
            <a:cxnLst/>
            <a:rect l="l" t="t" r="r" b="b"/>
            <a:pathLst>
              <a:path w="1026026" h="189485">
                <a:moveTo>
                  <a:pt x="0" y="0"/>
                </a:moveTo>
                <a:lnTo>
                  <a:pt x="1026026" y="0"/>
                </a:lnTo>
                <a:lnTo>
                  <a:pt x="1026026" y="189485"/>
                </a:lnTo>
                <a:lnTo>
                  <a:pt x="0" y="189485"/>
                </a:lnTo>
                <a:close/>
              </a:path>
            </a:pathLst>
          </a:custGeom>
          <a:solidFill>
            <a:srgbClr val="1869A6"/>
          </a:solidFill>
        </p:spPr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591E89A-F8E2-4201-95AC-F9DBA9C318FE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17" y="0"/>
            <a:ext cx="1489765" cy="1386637"/>
          </a:xfrm>
          <a:prstGeom prst="rect">
            <a:avLst/>
          </a:prstGeom>
        </p:spPr>
      </p:pic>
      <p:sp>
        <p:nvSpPr>
          <p:cNvPr id="11" name="Freeform 6">
            <a:extLst>
              <a:ext uri="{FF2B5EF4-FFF2-40B4-BE49-F238E27FC236}">
                <a16:creationId xmlns:a16="http://schemas.microsoft.com/office/drawing/2014/main" id="{BE728FAA-6989-49E4-827F-768285FCB943}"/>
              </a:ext>
            </a:extLst>
          </p:cNvPr>
          <p:cNvSpPr/>
          <p:nvPr userDrawn="1"/>
        </p:nvSpPr>
        <p:spPr>
          <a:xfrm>
            <a:off x="10974189" y="6344015"/>
            <a:ext cx="466090" cy="431923"/>
          </a:xfrm>
          <a:custGeom>
            <a:avLst/>
            <a:gdLst/>
            <a:ahLst/>
            <a:cxnLst/>
            <a:rect l="l" t="t" r="r" b="b"/>
            <a:pathLst>
              <a:path w="1026026" h="189485">
                <a:moveTo>
                  <a:pt x="0" y="0"/>
                </a:moveTo>
                <a:lnTo>
                  <a:pt x="1026026" y="0"/>
                </a:lnTo>
                <a:lnTo>
                  <a:pt x="1026026" y="189485"/>
                </a:lnTo>
                <a:lnTo>
                  <a:pt x="0" y="189485"/>
                </a:lnTo>
                <a:close/>
              </a:path>
            </a:pathLst>
          </a:custGeom>
          <a:solidFill>
            <a:srgbClr val="1869A6"/>
          </a:solidFill>
        </p:spPr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1BAA08C-8FDB-46C4-8ADC-9425CB5F29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9C7012-56A5-4A5F-AE60-B293BCF52C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DF9DDF-39F3-4F98-9232-F9B55E8C470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fld id="{02979B47-FAC9-4AEE-B74B-3F584ED26D59}" type="datetime1">
              <a:rPr lang="en-US" smtClean="0"/>
              <a:pPr/>
              <a:t>10/22/2024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782B0E-0FEF-49F7-B246-1C5E6D54C8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80338" y="6356350"/>
            <a:ext cx="42730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@MCIT-2024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9E8069-45EF-4F1D-8025-75594D26DC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5EE24C92-1265-4741-8F9F-404A15D9386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96355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49" r:id="rId2"/>
    <p:sldLayoutId id="214748365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investopedia.com/terms/l/layoff.asp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svg"/><Relationship Id="rId5" Type="http://schemas.openxmlformats.org/officeDocument/2006/relationships/image" Target="../media/image46.png"/><Relationship Id="rId4" Type="http://schemas.microsoft.com/office/2007/relationships/hdphoto" Target="../media/hdphoto4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techtarget.com/whatis/feature/Tech-sector-layoffs-explained-What-you-need-to-know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17.png"/><Relationship Id="rId7" Type="http://schemas.openxmlformats.org/officeDocument/2006/relationships/diagramColors" Target="../diagrams/colors4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Relationship Id="rId9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5.xml"/><Relationship Id="rId3" Type="http://schemas.openxmlformats.org/officeDocument/2006/relationships/image" Target="../media/image17.png"/><Relationship Id="rId7" Type="http://schemas.openxmlformats.org/officeDocument/2006/relationships/diagramQuickStyle" Target="../diagrams/quickStyle5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diagramLayout" Target="../diagrams/layout5.xml"/><Relationship Id="rId5" Type="http://schemas.openxmlformats.org/officeDocument/2006/relationships/diagramData" Target="../diagrams/data5.xml"/><Relationship Id="rId4" Type="http://schemas.openxmlformats.org/officeDocument/2006/relationships/image" Target="../media/image19.png"/><Relationship Id="rId9" Type="http://schemas.microsoft.com/office/2007/relationships/diagramDrawing" Target="../diagrams/drawing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BB3313A-EA17-0E1E-CB80-9D8C1352D2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26"/>
            <a:ext cx="12192000" cy="685114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97838A2-DCF5-2508-B907-BE2089B635B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9699D"/>
              </a:clrFrom>
              <a:clrTo>
                <a:srgbClr val="F9699D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3215" b="94096" l="23463" r="76881"/>
                    </a14:imgEffect>
                    <a14:imgEffect>
                      <a14:colorTemperature colorTemp="7200"/>
                    </a14:imgEffect>
                  </a14:imgLayer>
                </a14:imgProps>
              </a:ext>
            </a:extLst>
          </a:blip>
          <a:srcRect l="22607" t="9682" r="22322" b="4374"/>
          <a:stretch/>
        </p:blipFill>
        <p:spPr>
          <a:xfrm>
            <a:off x="17290" y="1882588"/>
            <a:ext cx="6009617" cy="4922274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EB2681B-6953-E5D5-1E3E-5EE1264C59B1}"/>
              </a:ext>
            </a:extLst>
          </p:cNvPr>
          <p:cNvSpPr/>
          <p:nvPr/>
        </p:nvSpPr>
        <p:spPr>
          <a:xfrm>
            <a:off x="4068976" y="567351"/>
            <a:ext cx="5777753" cy="258532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FAB7D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DATA</a:t>
            </a:r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 ANALYSIS</a:t>
            </a:r>
          </a:p>
          <a:p>
            <a:pPr algn="ctr"/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of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  <a:p>
            <a:pPr algn="ctr"/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FAB7D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-LAYOFFs-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rgbClr val="0FAB7D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5915BD-656A-7D0E-4EBA-EC18AFAA6897}"/>
              </a:ext>
            </a:extLst>
          </p:cNvPr>
          <p:cNvSpPr txBox="1"/>
          <p:nvPr/>
        </p:nvSpPr>
        <p:spPr>
          <a:xfrm>
            <a:off x="5822578" y="3911587"/>
            <a:ext cx="5661211" cy="156966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lvl="0">
              <a:defRPr sz="1400" b="1"/>
            </a:lvl1pPr>
          </a:lstStyle>
          <a:p>
            <a:pPr algn="just"/>
            <a:r>
              <a:rPr lang="en-US" sz="2400" dirty="0"/>
              <a:t>Anan Gamal Mohammed Mohammed</a:t>
            </a:r>
          </a:p>
          <a:p>
            <a:pPr algn="just"/>
            <a:r>
              <a:rPr lang="en-US" sz="2400" dirty="0"/>
              <a:t>Dalia Abbas Ahmed Mohammed  Shaltout</a:t>
            </a:r>
          </a:p>
          <a:p>
            <a:pPr algn="just"/>
            <a:r>
              <a:rPr lang="en-US" sz="2400" dirty="0"/>
              <a:t>Merhan Hassan Mohammed Elsawaby</a:t>
            </a:r>
          </a:p>
          <a:p>
            <a:pPr algn="just"/>
            <a:r>
              <a:rPr lang="en-US" sz="2400" dirty="0"/>
              <a:t>Zainab Kamal Kamel Maamoun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FC55027-F5BC-282A-B7BF-BC24ED6129C6}"/>
              </a:ext>
            </a:extLst>
          </p:cNvPr>
          <p:cNvSpPr txBox="1"/>
          <p:nvPr/>
        </p:nvSpPr>
        <p:spPr>
          <a:xfrm>
            <a:off x="11090366" y="6361610"/>
            <a:ext cx="313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9E7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7532906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CDEBEC2-A2D1-E29C-7986-7C9F3D8F18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26"/>
            <a:ext cx="12192000" cy="6851148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A5516FA-D1D3-6B5B-FFB9-E2A4C870F3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1BBAB-51C5-4FCF-9DF9-CE3252633D91}" type="datetime1">
              <a:rPr lang="en-US" smtClean="0"/>
              <a:t>10/22/2024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12B745-81D3-BE5D-A32D-C113125B9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24C92-1265-4741-8F9F-404A15D9386E}" type="slidenum">
              <a:rPr lang="en-US" smtClean="0"/>
              <a:t>10</a:t>
            </a:fld>
            <a:endParaRPr lang="en-US" dirty="0"/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9EF65D0F-720C-7185-29F6-AD1F84C2217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62123116"/>
              </p:ext>
            </p:extLst>
          </p:nvPr>
        </p:nvGraphicFramePr>
        <p:xfrm>
          <a:off x="1293223" y="627016"/>
          <a:ext cx="9483634" cy="55113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573442B2-A8A5-AE07-8151-BCD450AE2879}"/>
              </a:ext>
            </a:extLst>
          </p:cNvPr>
          <p:cNvSpPr/>
          <p:nvPr/>
        </p:nvSpPr>
        <p:spPr>
          <a:xfrm>
            <a:off x="2338251" y="117565"/>
            <a:ext cx="7576457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FAB7D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SQ</a:t>
            </a:r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L </a:t>
            </a:r>
          </a:p>
          <a:p>
            <a:pPr algn="ctr"/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rgbClr val="0FAB7D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F543E74A-75A0-32AC-D2E2-E41B1CF639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80338" y="6356350"/>
            <a:ext cx="4273062" cy="365125"/>
          </a:xfrm>
        </p:spPr>
        <p:txBody>
          <a:bodyPr/>
          <a:lstStyle/>
          <a:p>
            <a:r>
              <a:rPr lang="en-US" sz="2000" b="1" dirty="0"/>
              <a:t>By Zainab</a:t>
            </a:r>
          </a:p>
        </p:txBody>
      </p:sp>
    </p:spTree>
    <p:extLst>
      <p:ext uri="{BB962C8B-B14F-4D97-AF65-F5344CB8AC3E}">
        <p14:creationId xmlns:p14="http://schemas.microsoft.com/office/powerpoint/2010/main" val="28601497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2F1C601-B160-7D97-6432-F6BA371D28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26"/>
            <a:ext cx="12192000" cy="6851148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A5516FA-D1D3-6B5B-FFB9-E2A4C870F3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1BBAB-51C5-4FCF-9DF9-CE3252633D91}" type="datetime1">
              <a:rPr lang="en-US" smtClean="0"/>
              <a:t>10/22/2024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12B745-81D3-BE5D-A32D-C113125B9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24C92-1265-4741-8F9F-404A15D9386E}" type="slidenum">
              <a:rPr lang="en-US" smtClean="0"/>
              <a:t>11</a:t>
            </a:fld>
            <a:endParaRPr lang="en-US" dirty="0"/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9EF65D0F-720C-7185-29F6-AD1F84C2217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47681341"/>
              </p:ext>
            </p:extLst>
          </p:nvPr>
        </p:nvGraphicFramePr>
        <p:xfrm>
          <a:off x="1293223" y="627016"/>
          <a:ext cx="9483634" cy="55113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7EB627D9-C28F-8F34-5D79-3EB799B2FD61}"/>
              </a:ext>
            </a:extLst>
          </p:cNvPr>
          <p:cNvSpPr/>
          <p:nvPr/>
        </p:nvSpPr>
        <p:spPr>
          <a:xfrm>
            <a:off x="2338251" y="117565"/>
            <a:ext cx="7576457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FAB7D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SQ</a:t>
            </a:r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L</a:t>
            </a:r>
          </a:p>
          <a:p>
            <a:pPr algn="ctr"/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rgbClr val="0FAB7D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41315AED-710C-9300-7568-C57A7B8428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80338" y="6356350"/>
            <a:ext cx="4273062" cy="365125"/>
          </a:xfrm>
        </p:spPr>
        <p:txBody>
          <a:bodyPr/>
          <a:lstStyle/>
          <a:p>
            <a:r>
              <a:rPr lang="en-US" sz="2000" b="1" dirty="0"/>
              <a:t>By Zainab</a:t>
            </a:r>
          </a:p>
        </p:txBody>
      </p:sp>
    </p:spTree>
    <p:extLst>
      <p:ext uri="{BB962C8B-B14F-4D97-AF65-F5344CB8AC3E}">
        <p14:creationId xmlns:p14="http://schemas.microsoft.com/office/powerpoint/2010/main" val="32962608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6C0A579-2BE2-564C-5C5E-EAD81EB46D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26"/>
            <a:ext cx="12192000" cy="6851148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A5516FA-D1D3-6B5B-FFB9-E2A4C870F3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1BBAB-51C5-4FCF-9DF9-CE3252633D91}" type="datetime1">
              <a:rPr lang="en-US" smtClean="0"/>
              <a:t>10/22/2024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12B745-81D3-BE5D-A32D-C113125B9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24C92-1265-4741-8F9F-404A15D9386E}" type="slidenum">
              <a:rPr lang="en-US" smtClean="0"/>
              <a:t>12</a:t>
            </a:fld>
            <a:endParaRPr lang="en-US" dirty="0"/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9EF65D0F-720C-7185-29F6-AD1F84C2217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88666534"/>
              </p:ext>
            </p:extLst>
          </p:nvPr>
        </p:nvGraphicFramePr>
        <p:xfrm>
          <a:off x="1776269" y="1204285"/>
          <a:ext cx="8424194" cy="47692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7DF651C2-B2BB-50B8-1442-D4D9D1A726AB}"/>
              </a:ext>
            </a:extLst>
          </p:cNvPr>
          <p:cNvSpPr/>
          <p:nvPr/>
        </p:nvSpPr>
        <p:spPr>
          <a:xfrm>
            <a:off x="2338251" y="117565"/>
            <a:ext cx="7576457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FAB7D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SQ</a:t>
            </a:r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L</a:t>
            </a:r>
          </a:p>
          <a:p>
            <a:pPr algn="ctr"/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rgbClr val="0FAB7D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94DB1B27-43D2-2A4D-6FBD-191C66C97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80338" y="6356350"/>
            <a:ext cx="4273062" cy="365125"/>
          </a:xfrm>
        </p:spPr>
        <p:txBody>
          <a:bodyPr/>
          <a:lstStyle/>
          <a:p>
            <a:r>
              <a:rPr lang="en-US" sz="2000" b="1" dirty="0"/>
              <a:t>By Zainab</a:t>
            </a:r>
          </a:p>
        </p:txBody>
      </p:sp>
    </p:spTree>
    <p:extLst>
      <p:ext uri="{BB962C8B-B14F-4D97-AF65-F5344CB8AC3E}">
        <p14:creationId xmlns:p14="http://schemas.microsoft.com/office/powerpoint/2010/main" val="3045296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557F44D-8B39-A05D-EBCF-BEFDA39DED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26"/>
            <a:ext cx="12192000" cy="6851148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A5516FA-D1D3-6B5B-FFB9-E2A4C870F3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1BBAB-51C5-4FCF-9DF9-CE3252633D91}" type="datetime1">
              <a:rPr lang="en-US" smtClean="0"/>
              <a:t>10/22/2024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12B745-81D3-BE5D-A32D-C113125B9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24C92-1265-4741-8F9F-404A15D9386E}" type="slidenum">
              <a:rPr lang="en-US" smtClean="0"/>
              <a:t>13</a:t>
            </a:fld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DF651C2-B2BB-50B8-1442-D4D9D1A726AB}"/>
              </a:ext>
            </a:extLst>
          </p:cNvPr>
          <p:cNvSpPr/>
          <p:nvPr/>
        </p:nvSpPr>
        <p:spPr>
          <a:xfrm>
            <a:off x="2338251" y="117565"/>
            <a:ext cx="7576457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FAB7D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SQ</a:t>
            </a:r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L</a:t>
            </a:r>
          </a:p>
          <a:p>
            <a:pPr algn="ctr"/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rgbClr val="0FAB7D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C703C3-0C83-CB86-2902-739B66D00D84}"/>
              </a:ext>
            </a:extLst>
          </p:cNvPr>
          <p:cNvSpPr txBox="1"/>
          <p:nvPr/>
        </p:nvSpPr>
        <p:spPr>
          <a:xfrm>
            <a:off x="2177195" y="1213008"/>
            <a:ext cx="7882017" cy="443198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lvl="0">
              <a:defRPr sz="2400" b="1"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ctr"/>
            <a:r>
              <a:rPr lang="en-US" sz="2000" dirty="0"/>
              <a:t>Summary</a:t>
            </a:r>
          </a:p>
          <a:p>
            <a:r>
              <a:rPr lang="en-US" dirty="0"/>
              <a:t>Clean Data Ready for Visualization This workflow ensures:</a:t>
            </a:r>
          </a:p>
          <a:p>
            <a:r>
              <a:rPr lang="en-US" sz="2000" dirty="0"/>
              <a:t>1- Data Integrity:</a:t>
            </a:r>
          </a:p>
          <a:p>
            <a:r>
              <a:rPr lang="en-US" sz="2000" dirty="0"/>
              <a:t> </a:t>
            </a:r>
            <a:r>
              <a:rPr lang="en-US" sz="1800" dirty="0"/>
              <a:t>No duplicates, outliers, or invalid data points.</a:t>
            </a:r>
          </a:p>
          <a:p>
            <a:r>
              <a:rPr lang="en-US" sz="2000" dirty="0"/>
              <a:t>2- Consistency:</a:t>
            </a:r>
          </a:p>
          <a:p>
            <a:r>
              <a:rPr lang="en-US" sz="1800" dirty="0"/>
              <a:t>Standardized text and accurate data types.</a:t>
            </a:r>
          </a:p>
          <a:p>
            <a:r>
              <a:rPr lang="en-US" sz="2000" dirty="0"/>
              <a:t>3- Enrichment: </a:t>
            </a:r>
          </a:p>
          <a:p>
            <a:r>
              <a:rPr lang="en-US" sz="1800" dirty="0"/>
              <a:t>Additional columns like year, month, and region for better analysis.</a:t>
            </a:r>
          </a:p>
          <a:p>
            <a:r>
              <a:rPr lang="en-US" sz="2000" dirty="0"/>
              <a:t>4- Scalability: </a:t>
            </a:r>
          </a:p>
          <a:p>
            <a:r>
              <a:rPr lang="en-US" sz="1800" dirty="0"/>
              <a:t>Structured, reusable SQL queries suitable for enterprise use.</a:t>
            </a:r>
          </a:p>
          <a:p>
            <a:r>
              <a:rPr lang="en-US" sz="2000" dirty="0"/>
              <a:t>N&gt;B </a:t>
            </a:r>
          </a:p>
          <a:p>
            <a:r>
              <a:rPr lang="en-US" sz="2000" dirty="0"/>
              <a:t>Duplicates removed based on Company and Date.</a:t>
            </a:r>
          </a:p>
          <a:p>
            <a:r>
              <a:rPr lang="en-US" sz="2000" dirty="0"/>
              <a:t>Data types corrected (dates standardized, numeric values validated).  </a:t>
            </a:r>
          </a:p>
          <a:p>
            <a:r>
              <a:rPr lang="en-US" sz="2000" dirty="0"/>
              <a:t>New analytical columns added (Year, Month, Region)</a:t>
            </a:r>
          </a:p>
        </p:txBody>
      </p:sp>
    </p:spTree>
    <p:extLst>
      <p:ext uri="{BB962C8B-B14F-4D97-AF65-F5344CB8AC3E}">
        <p14:creationId xmlns:p14="http://schemas.microsoft.com/office/powerpoint/2010/main" val="10443709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B09A6DFE-7AC8-BB2C-A22F-D9E3587D42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26"/>
            <a:ext cx="12192000" cy="6851148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2E321F6-925B-8AEC-D680-D2DB0BE06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1BBAB-51C5-4FCF-9DF9-CE3252633D91}" type="datetime1">
              <a:rPr lang="en-US" smtClean="0"/>
              <a:t>10/22/2024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2F3A47-9A1D-EE1D-29E3-ACD9136EF9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24C92-1265-4741-8F9F-404A15D9386E}" type="slidenum">
              <a:rPr lang="en-US" smtClean="0"/>
              <a:t>14</a:t>
            </a:fld>
            <a:endParaRPr lang="en-US"/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B41F6639-0FFF-BB6B-0445-F478A1477FF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99820565"/>
              </p:ext>
            </p:extLst>
          </p:nvPr>
        </p:nvGraphicFramePr>
        <p:xfrm>
          <a:off x="4427998" y="673239"/>
          <a:ext cx="6850743" cy="31077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0876F9C5-2F96-8E71-29DE-EB546A2AC0D7}"/>
              </a:ext>
            </a:extLst>
          </p:cNvPr>
          <p:cNvSpPr/>
          <p:nvPr/>
        </p:nvSpPr>
        <p:spPr>
          <a:xfrm>
            <a:off x="2338251" y="117565"/>
            <a:ext cx="7576457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FAB7D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Pyth</a:t>
            </a:r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on</a:t>
            </a:r>
          </a:p>
          <a:p>
            <a:pPr algn="ctr"/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rgbClr val="0FAB7D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11" name="Footer Placeholder 2">
            <a:extLst>
              <a:ext uri="{FF2B5EF4-FFF2-40B4-BE49-F238E27FC236}">
                <a16:creationId xmlns:a16="http://schemas.microsoft.com/office/drawing/2014/main" id="{96FF15C0-9EFB-1097-5F68-E56357B7D7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80338" y="6356350"/>
            <a:ext cx="4273062" cy="365125"/>
          </a:xfrm>
        </p:spPr>
        <p:txBody>
          <a:bodyPr/>
          <a:lstStyle/>
          <a:p>
            <a:r>
              <a:rPr lang="en-US" sz="2000" b="1" dirty="0"/>
              <a:t>By Anan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073B4C7-3AC9-A34A-DB0A-0ACF017B7638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4971" t="27295" r="9721" b="16140"/>
          <a:stretch/>
        </p:blipFill>
        <p:spPr>
          <a:xfrm>
            <a:off x="1449833" y="2643785"/>
            <a:ext cx="8649773" cy="310775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336EA8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6989429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F35A3B3A-F3EF-884E-46F3-EE8B4FA56F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96"/>
            <a:ext cx="12192000" cy="6845807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2E321F6-925B-8AEC-D680-D2DB0BE06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1BBAB-51C5-4FCF-9DF9-CE3252633D91}" type="datetime1">
              <a:rPr lang="en-US" smtClean="0"/>
              <a:t>10/22/2024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2F3A47-9A1D-EE1D-29E3-ACD9136EF9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24C92-1265-4741-8F9F-404A15D9386E}" type="slidenum">
              <a:rPr lang="en-US" smtClean="0"/>
              <a:t>15</a:t>
            </a:fld>
            <a:endParaRPr lang="en-US"/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B41F6639-0FFF-BB6B-0445-F478A1477FF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72725120"/>
              </p:ext>
            </p:extLst>
          </p:nvPr>
        </p:nvGraphicFramePr>
        <p:xfrm>
          <a:off x="3066024" y="791011"/>
          <a:ext cx="7315344" cy="32255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0876F9C5-2F96-8E71-29DE-EB546A2AC0D7}"/>
              </a:ext>
            </a:extLst>
          </p:cNvPr>
          <p:cNvSpPr/>
          <p:nvPr/>
        </p:nvSpPr>
        <p:spPr>
          <a:xfrm>
            <a:off x="2338251" y="117565"/>
            <a:ext cx="7576457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FAB7D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Pyth</a:t>
            </a:r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on</a:t>
            </a:r>
          </a:p>
          <a:p>
            <a:pPr algn="ctr"/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rgbClr val="0FAB7D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11" name="Footer Placeholder 2">
            <a:extLst>
              <a:ext uri="{FF2B5EF4-FFF2-40B4-BE49-F238E27FC236}">
                <a16:creationId xmlns:a16="http://schemas.microsoft.com/office/drawing/2014/main" id="{96FF15C0-9EFB-1097-5F68-E56357B7D7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80338" y="6356350"/>
            <a:ext cx="4273062" cy="365125"/>
          </a:xfrm>
        </p:spPr>
        <p:txBody>
          <a:bodyPr/>
          <a:lstStyle/>
          <a:p>
            <a:r>
              <a:rPr lang="en-US" sz="2000" b="1" dirty="0"/>
              <a:t>By Anan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1E2A68F-E3E8-D90A-6EC1-F5047F883053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5190" t="34211" r="40534" b="17017"/>
          <a:stretch/>
        </p:blipFill>
        <p:spPr>
          <a:xfrm>
            <a:off x="2042216" y="2755150"/>
            <a:ext cx="6201199" cy="303336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336EA8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1954871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93F2B4A5-DEDD-2662-8688-4133443B8D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96"/>
            <a:ext cx="12192000" cy="6845807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2E321F6-925B-8AEC-D680-D2DB0BE06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1BBAB-51C5-4FCF-9DF9-CE3252633D91}" type="datetime1">
              <a:rPr lang="en-US" smtClean="0"/>
              <a:t>10/22/2024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2F3A47-9A1D-EE1D-29E3-ACD9136EF9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24C92-1265-4741-8F9F-404A15D9386E}" type="slidenum">
              <a:rPr lang="en-US" smtClean="0"/>
              <a:t>16</a:t>
            </a:fld>
            <a:endParaRPr lang="en-US"/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B41F6639-0FFF-BB6B-0445-F478A1477FF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78589581"/>
              </p:ext>
            </p:extLst>
          </p:nvPr>
        </p:nvGraphicFramePr>
        <p:xfrm>
          <a:off x="3223419" y="0"/>
          <a:ext cx="7315344" cy="32255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0876F9C5-2F96-8E71-29DE-EB546A2AC0D7}"/>
              </a:ext>
            </a:extLst>
          </p:cNvPr>
          <p:cNvSpPr/>
          <p:nvPr/>
        </p:nvSpPr>
        <p:spPr>
          <a:xfrm>
            <a:off x="2338251" y="117565"/>
            <a:ext cx="7576457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FAB7D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Pyth</a:t>
            </a:r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on</a:t>
            </a:r>
          </a:p>
        </p:txBody>
      </p:sp>
      <p:sp>
        <p:nvSpPr>
          <p:cNvPr id="11" name="Footer Placeholder 2">
            <a:extLst>
              <a:ext uri="{FF2B5EF4-FFF2-40B4-BE49-F238E27FC236}">
                <a16:creationId xmlns:a16="http://schemas.microsoft.com/office/drawing/2014/main" id="{96FF15C0-9EFB-1097-5F68-E56357B7D7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80338" y="6356350"/>
            <a:ext cx="4273062" cy="365125"/>
          </a:xfrm>
        </p:spPr>
        <p:txBody>
          <a:bodyPr/>
          <a:lstStyle/>
          <a:p>
            <a:r>
              <a:rPr lang="en-US" sz="2000" b="1" dirty="0"/>
              <a:t>By Anan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790B28C-744C-FDE7-94E7-853D27330777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4462" t="17717" r="28869" b="11741"/>
          <a:stretch/>
        </p:blipFill>
        <p:spPr>
          <a:xfrm>
            <a:off x="1714478" y="2006607"/>
            <a:ext cx="7066722" cy="353833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336EA8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1551098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FB20E7B-6B84-8995-90A9-E305B9F37A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26"/>
            <a:ext cx="12192000" cy="6851148"/>
          </a:xfrm>
          <a:prstGeom prst="rect">
            <a:avLst/>
          </a:prstGeom>
        </p:spPr>
      </p:pic>
      <p:sp>
        <p:nvSpPr>
          <p:cNvPr id="51" name="TextBox 51"/>
          <p:cNvSpPr txBox="1"/>
          <p:nvPr/>
        </p:nvSpPr>
        <p:spPr>
          <a:xfrm>
            <a:off x="1228164" y="469352"/>
            <a:ext cx="9169478" cy="84023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ctr">
              <a:lnSpc>
                <a:spcPct val="90000"/>
              </a:lnSpc>
              <a:spcBef>
                <a:spcPct val="0"/>
              </a:spcBef>
              <a:buNone/>
              <a:defRPr sz="5400" b="1">
                <a:ln w="9525">
                  <a:solidFill>
                    <a:schemeClr val="bg1"/>
                  </a:solidFill>
                  <a:prstDash val="solid"/>
                </a:ln>
                <a:solidFill>
                  <a:srgbClr val="0FAB7D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defRPr>
            </a:lvl1pPr>
          </a:lstStyle>
          <a:p>
            <a:r>
              <a:rPr lang="en-US" dirty="0">
                <a:solidFill>
                  <a:srgbClr val="1869A6"/>
                </a:solidFill>
                <a:sym typeface="Aileron Ultra-Bold"/>
              </a:rPr>
              <a:t>Frameworks</a:t>
            </a:r>
            <a:r>
              <a:rPr lang="ar-EG" dirty="0">
                <a:solidFill>
                  <a:srgbClr val="1869A6"/>
                </a:solidFill>
                <a:sym typeface="Aileron Ultra-Bold"/>
              </a:rPr>
              <a:t> &amp; </a:t>
            </a:r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FAB7D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Deliverables</a:t>
            </a:r>
          </a:p>
        </p:txBody>
      </p:sp>
      <p:sp>
        <p:nvSpPr>
          <p:cNvPr id="60" name="Date Placeholder 1">
            <a:extLst>
              <a:ext uri="{FF2B5EF4-FFF2-40B4-BE49-F238E27FC236}">
                <a16:creationId xmlns:a16="http://schemas.microsoft.com/office/drawing/2014/main" id="{0F2B191D-7A85-5416-493F-2CCBF2F4C5C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C7A1BBAB-51C5-4FCF-9DF9-CE3252633D91}" type="datetime1">
              <a:rPr lang="en-US" smtClean="0"/>
              <a:t>10/22/2024</a:t>
            </a:fld>
            <a:endParaRPr lang="en-US" dirty="0"/>
          </a:p>
        </p:txBody>
      </p:sp>
      <p:sp>
        <p:nvSpPr>
          <p:cNvPr id="61" name="Slide Number Placeholder 3">
            <a:extLst>
              <a:ext uri="{FF2B5EF4-FFF2-40B4-BE49-F238E27FC236}">
                <a16:creationId xmlns:a16="http://schemas.microsoft.com/office/drawing/2014/main" id="{E15F7C87-F702-7DD4-9752-819A54F909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EE24C92-1265-4741-8F9F-404A15D9386E}" type="slidenum">
              <a:rPr lang="en-US" smtClean="0"/>
              <a:t>17</a:t>
            </a:fld>
            <a:endParaRPr lang="en-US" dirty="0"/>
          </a:p>
        </p:txBody>
      </p:sp>
      <p:graphicFrame>
        <p:nvGraphicFramePr>
          <p:cNvPr id="65" name="Table 64">
            <a:extLst>
              <a:ext uri="{FF2B5EF4-FFF2-40B4-BE49-F238E27FC236}">
                <a16:creationId xmlns:a16="http://schemas.microsoft.com/office/drawing/2014/main" id="{86DC4917-7ED9-5798-F563-83481059F9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0784178"/>
              </p:ext>
            </p:extLst>
          </p:nvPr>
        </p:nvGraphicFramePr>
        <p:xfrm>
          <a:off x="489129" y="1515051"/>
          <a:ext cx="5258291" cy="3200400"/>
        </p:xfrm>
        <a:graphic>
          <a:graphicData uri="http://schemas.openxmlformats.org/drawingml/2006/table">
            <a:tbl>
              <a:tblPr firstRow="1" bandRow="1">
                <a:tableStyleId>{125E5076-3810-47DD-B79F-674D7AD40C01}</a:tableStyleId>
              </a:tblPr>
              <a:tblGrid>
                <a:gridCol w="2631840">
                  <a:extLst>
                    <a:ext uri="{9D8B030D-6E8A-4147-A177-3AD203B41FA5}">
                      <a16:colId xmlns:a16="http://schemas.microsoft.com/office/drawing/2014/main" val="2248548492"/>
                    </a:ext>
                  </a:extLst>
                </a:gridCol>
                <a:gridCol w="2626451">
                  <a:extLst>
                    <a:ext uri="{9D8B030D-6E8A-4147-A177-3AD203B41FA5}">
                      <a16:colId xmlns:a16="http://schemas.microsoft.com/office/drawing/2014/main" val="7255855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/>
                        <a:t>Application used</a:t>
                      </a:r>
                      <a:endParaRPr lang="en-US" sz="2400" b="1" dirty="0">
                        <a:ln w="13462">
                          <a:solidFill>
                            <a:schemeClr val="bg1"/>
                          </a:solidFill>
                          <a:prstDash val="solid"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>
                          <a:outerShdw dist="38100" dir="2700000" algn="bl" rotWithShape="0">
                            <a:schemeClr val="accent5"/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/>
                        <a:t>Why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67684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>
                          <a:ln w="13462">
                            <a:solidFill>
                              <a:schemeClr val="bg1"/>
                            </a:solidFill>
                            <a:prstDash val="solid"/>
                          </a:ln>
                          <a:solidFill>
                            <a:srgbClr val="0FAB7D"/>
                          </a:solidFill>
                          <a:effectLst>
                            <a:outerShdw dist="38100" dir="2700000" algn="bl" rotWithShape="0">
                              <a:schemeClr val="accent5"/>
                            </a:outerShdw>
                          </a:effectLst>
                        </a:rPr>
                        <a:t>Zoom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0" kern="1200" dirty="0">
                          <a:ln w="13462">
                            <a:solidFill>
                              <a:schemeClr val="bg1"/>
                            </a:solidFill>
                            <a:prstDash val="solid"/>
                          </a:ln>
                          <a:solidFill>
                            <a:srgbClr val="0FAB7D"/>
                          </a:solidFill>
                          <a:effectLst>
                            <a:outerShdw dist="38100" dir="2700000" algn="bl" rotWithShape="0">
                              <a:schemeClr val="accent5"/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Online meetings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32732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>
                          <a:ln w="13462">
                            <a:solidFill>
                              <a:schemeClr val="bg1"/>
                            </a:solidFill>
                            <a:prstDash val="solid"/>
                          </a:ln>
                          <a:solidFill>
                            <a:srgbClr val="0FAB7D"/>
                          </a:solidFill>
                          <a:effectLst>
                            <a:outerShdw dist="38100" dir="2700000" algn="bl" rotWithShape="0">
                              <a:schemeClr val="accent5"/>
                            </a:outerShdw>
                          </a:effectLst>
                        </a:rPr>
                        <a:t>SQL  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ln w="13462">
                            <a:solidFill>
                              <a:schemeClr val="bg1"/>
                            </a:solidFill>
                            <a:prstDash val="solid"/>
                          </a:ln>
                          <a:solidFill>
                            <a:srgbClr val="0FAB7D"/>
                          </a:solidFill>
                          <a:effectLst>
                            <a:outerShdw dist="38100" dir="2700000" algn="bl" rotWithShape="0">
                              <a:schemeClr val="accent5"/>
                            </a:outerShdw>
                          </a:effectLst>
                        </a:rPr>
                        <a:t>programming</a:t>
                      </a:r>
                      <a:endParaRPr lang="en-US" sz="2400" b="0" dirty="0">
                        <a:solidFill>
                          <a:srgbClr val="0FAB7D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71371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0" dirty="0">
                          <a:ln w="13462">
                            <a:solidFill>
                              <a:schemeClr val="bg1"/>
                            </a:solidFill>
                            <a:prstDash val="solid"/>
                          </a:ln>
                          <a:solidFill>
                            <a:srgbClr val="0FAB7D"/>
                          </a:solidFill>
                          <a:effectLst>
                            <a:outerShdw dist="38100" dir="2700000" algn="bl" rotWithShape="0">
                              <a:schemeClr val="accent5"/>
                            </a:outerShdw>
                          </a:effectLst>
                        </a:rPr>
                        <a:t>Python code</a:t>
                      </a:r>
                      <a:endParaRPr lang="en-US" sz="2400" b="0" dirty="0">
                        <a:solidFill>
                          <a:srgbClr val="0FAB7D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ln w="13462">
                            <a:solidFill>
                              <a:schemeClr val="bg1"/>
                            </a:solidFill>
                            <a:prstDash val="solid"/>
                          </a:ln>
                          <a:solidFill>
                            <a:srgbClr val="0FAB7D"/>
                          </a:solidFill>
                          <a:effectLst>
                            <a:outerShdw dist="38100" dir="2700000" algn="bl" rotWithShape="0">
                              <a:schemeClr val="accent5"/>
                            </a:outerShdw>
                          </a:effectLst>
                        </a:rPr>
                        <a:t>programming</a:t>
                      </a:r>
                      <a:endParaRPr lang="en-US" sz="2400" b="0" dirty="0">
                        <a:solidFill>
                          <a:srgbClr val="0FAB7D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56575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0" dirty="0">
                          <a:ln w="13462">
                            <a:solidFill>
                              <a:schemeClr val="bg1"/>
                            </a:solidFill>
                            <a:prstDash val="solid"/>
                          </a:ln>
                          <a:solidFill>
                            <a:srgbClr val="0FAB7D"/>
                          </a:solidFill>
                          <a:effectLst>
                            <a:outerShdw dist="38100" dir="2700000" algn="bl" rotWithShape="0">
                              <a:schemeClr val="accent5"/>
                            </a:outerShdw>
                          </a:effectLst>
                        </a:rPr>
                        <a:t>Plateau</a:t>
                      </a:r>
                      <a:endParaRPr lang="en-US" sz="2400" b="0" dirty="0">
                        <a:solidFill>
                          <a:srgbClr val="0FAB7D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ln w="13462">
                            <a:solidFill>
                              <a:schemeClr val="bg1"/>
                            </a:solidFill>
                            <a:prstDash val="solid"/>
                          </a:ln>
                          <a:solidFill>
                            <a:srgbClr val="0FAB7D"/>
                          </a:solidFill>
                          <a:effectLst>
                            <a:outerShdw dist="38100" dir="2700000" algn="bl" rotWithShape="0">
                              <a:schemeClr val="accent5"/>
                            </a:outerShdw>
                          </a:effectLst>
                        </a:rPr>
                        <a:t>Visualization </a:t>
                      </a:r>
                      <a:endParaRPr lang="en-US" sz="2400" b="0" dirty="0">
                        <a:solidFill>
                          <a:srgbClr val="0FAB7D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48509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0" dirty="0">
                          <a:ln w="13462">
                            <a:solidFill>
                              <a:schemeClr val="bg1"/>
                            </a:solidFill>
                            <a:prstDash val="solid"/>
                          </a:ln>
                          <a:solidFill>
                            <a:srgbClr val="0FAB7D"/>
                          </a:solidFill>
                          <a:effectLst>
                            <a:outerShdw dist="38100" dir="2700000" algn="bl" rotWithShape="0">
                              <a:schemeClr val="accent5"/>
                            </a:outerShdw>
                          </a:effectLst>
                        </a:rPr>
                        <a:t>Power BI</a:t>
                      </a:r>
                      <a:endParaRPr lang="en-US" sz="2400" b="0" dirty="0">
                        <a:solidFill>
                          <a:srgbClr val="0FAB7D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ln w="13462">
                            <a:solidFill>
                              <a:schemeClr val="bg1"/>
                            </a:solidFill>
                            <a:prstDash val="solid"/>
                          </a:ln>
                          <a:solidFill>
                            <a:srgbClr val="0FAB7D"/>
                          </a:solidFill>
                          <a:effectLst>
                            <a:outerShdw dist="38100" dir="2700000" algn="bl" rotWithShape="0">
                              <a:schemeClr val="accent5"/>
                            </a:outerShdw>
                          </a:effectLst>
                        </a:rPr>
                        <a:t>Visualization </a:t>
                      </a:r>
                      <a:endParaRPr lang="en-US" sz="2400" b="0" dirty="0">
                        <a:solidFill>
                          <a:srgbClr val="0FAB7D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82286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0" dirty="0">
                          <a:ln w="13462">
                            <a:solidFill>
                              <a:schemeClr val="bg1"/>
                            </a:solidFill>
                            <a:prstDash val="solid"/>
                          </a:ln>
                          <a:solidFill>
                            <a:srgbClr val="0FAB7D"/>
                          </a:solidFill>
                          <a:effectLst>
                            <a:outerShdw dist="38100" dir="2700000" algn="bl" rotWithShape="0">
                              <a:schemeClr val="accent5"/>
                            </a:outerShdw>
                          </a:effectLst>
                        </a:rPr>
                        <a:t>Power Point </a:t>
                      </a:r>
                      <a:endParaRPr lang="en-US" sz="2400" b="0" dirty="0">
                        <a:solidFill>
                          <a:srgbClr val="0FAB7D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ln w="13462">
                            <a:solidFill>
                              <a:schemeClr val="bg1"/>
                            </a:solidFill>
                            <a:prstDash val="solid"/>
                          </a:ln>
                          <a:solidFill>
                            <a:srgbClr val="0FAB7D"/>
                          </a:solidFill>
                          <a:effectLst>
                            <a:outerShdw dist="38100" dir="2700000" algn="bl" rotWithShape="0">
                              <a:schemeClr val="accent5"/>
                            </a:outerShdw>
                          </a:effectLst>
                        </a:rPr>
                        <a:t>Presentation</a:t>
                      </a:r>
                      <a:endParaRPr lang="en-US" sz="2400" b="0" dirty="0">
                        <a:solidFill>
                          <a:srgbClr val="0FAB7D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1504308"/>
                  </a:ext>
                </a:extLst>
              </a:tr>
            </a:tbl>
          </a:graphicData>
        </a:graphic>
      </p:graphicFrame>
      <p:pic>
        <p:nvPicPr>
          <p:cNvPr id="68" name="Picture 67">
            <a:extLst>
              <a:ext uri="{FF2B5EF4-FFF2-40B4-BE49-F238E27FC236}">
                <a16:creationId xmlns:a16="http://schemas.microsoft.com/office/drawing/2014/main" id="{2B247ED3-4DA4-84EA-CE02-C35E4FC302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4026" y="4701266"/>
            <a:ext cx="1879506" cy="108374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850BE43-33E3-6B27-870A-FD77667C5B17}"/>
              </a:ext>
            </a:extLst>
          </p:cNvPr>
          <p:cNvSpPr txBox="1"/>
          <p:nvPr/>
        </p:nvSpPr>
        <p:spPr>
          <a:xfrm>
            <a:off x="6595455" y="1515051"/>
            <a:ext cx="3926136" cy="1938992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lvl="0" algn="ctr">
              <a:defRPr sz="2400" b="1"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/>
            <a:r>
              <a:rPr lang="en-US" dirty="0"/>
              <a:t>Deliverables:</a:t>
            </a:r>
            <a:endParaRPr lang="ar-EG" dirty="0"/>
          </a:p>
          <a:p>
            <a:pPr algn="l"/>
            <a:r>
              <a:rPr lang="en-US" dirty="0"/>
              <a:t>1- CSV file of cleaned Data.</a:t>
            </a:r>
          </a:p>
          <a:p>
            <a:pPr algn="l"/>
            <a:r>
              <a:rPr lang="en-US" dirty="0"/>
              <a:t>2- Dash-Board by Plateau.</a:t>
            </a:r>
          </a:p>
          <a:p>
            <a:pPr algn="l"/>
            <a:r>
              <a:rPr lang="en-US" dirty="0"/>
              <a:t>3- Dash-Board by Power-BI.</a:t>
            </a:r>
          </a:p>
          <a:p>
            <a:pPr algn="l"/>
            <a:r>
              <a:rPr lang="en-US" dirty="0"/>
              <a:t>4- Project Presentation.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3486C8-E7D5-A08E-AB45-DE7E33F6C09B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8553450" y="3614364"/>
            <a:ext cx="2800350" cy="162877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70461E5-A1B9-C8F2-ECF1-29F760D7DB5A}"/>
              </a:ext>
            </a:extLst>
          </p:cNvPr>
          <p:cNvSpPr/>
          <p:nvPr/>
        </p:nvSpPr>
        <p:spPr>
          <a:xfrm>
            <a:off x="6177888" y="1558366"/>
            <a:ext cx="45719" cy="496589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F2968ED-5741-B239-07A0-FABC001BD1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EBB09-FDC3-47DE-93B5-ED6916170555}" type="datetime1">
              <a:rPr lang="en-US" smtClean="0"/>
              <a:t>10/22/2024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45FAC0-E845-EE58-8E92-9D4110786E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24C92-1265-4741-8F9F-404A15D9386E}" type="slidenum">
              <a:rPr lang="en-US" smtClean="0"/>
              <a:t>18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FA1137-5C2E-A3FB-D5B1-9CB016B797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991" y="261528"/>
            <a:ext cx="5914833" cy="840230"/>
          </a:xfrm>
          <a:noFill/>
        </p:spPr>
        <p:txBody>
          <a:bodyPr vert="horz" wrap="square" lIns="91440" tIns="45720" rIns="91440" bIns="45720" rtlCol="0" anchor="ctr">
            <a:spAutoFit/>
          </a:bodyPr>
          <a:lstStyle/>
          <a:p>
            <a:pPr algn="ctr"/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7030A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+mn-lt"/>
                <a:ea typeface="+mn-ea"/>
                <a:cs typeface="+mn-cs"/>
              </a:rPr>
              <a:t>Plateau Dash-board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630369-33B9-92F4-60EF-7922B918B6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322" y="1743073"/>
            <a:ext cx="5374596" cy="333064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FB5FA1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807DCB0-5EAB-833E-E89F-DBF367F99F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3321" y="1743073"/>
            <a:ext cx="5762020" cy="333064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FB5FA1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2BDA87F6-F9CE-9C0A-15F2-62BF7898D3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80338" y="6356350"/>
            <a:ext cx="4273062" cy="365125"/>
          </a:xfrm>
        </p:spPr>
        <p:txBody>
          <a:bodyPr/>
          <a:lstStyle/>
          <a:p>
            <a:r>
              <a:rPr lang="en-US" sz="2000" b="1" dirty="0"/>
              <a:t>By Merhan</a:t>
            </a:r>
          </a:p>
        </p:txBody>
      </p:sp>
    </p:spTree>
    <p:extLst>
      <p:ext uri="{BB962C8B-B14F-4D97-AF65-F5344CB8AC3E}">
        <p14:creationId xmlns:p14="http://schemas.microsoft.com/office/powerpoint/2010/main" val="23031594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9BEA091-0EF9-B86E-3B0A-FAB165FB66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26"/>
            <a:ext cx="12192000" cy="6851148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F2968ED-5741-B239-07A0-FABC001BD1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EBB09-FDC3-47DE-93B5-ED6916170555}" type="datetime1">
              <a:rPr lang="en-US" smtClean="0"/>
              <a:t>10/22/2024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45FAC0-E845-EE58-8E92-9D4110786E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24C92-1265-4741-8F9F-404A15D9386E}" type="slidenum">
              <a:rPr lang="en-US" smtClean="0"/>
              <a:t>19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FA1137-5C2E-A3FB-D5B1-9CB016B797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7721" y="196582"/>
            <a:ext cx="7381744" cy="840230"/>
          </a:xfr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FAB7D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+mn-lt"/>
                <a:ea typeface="+mn-ea"/>
                <a:cs typeface="+mn-cs"/>
              </a:rPr>
              <a:t>Power BI </a:t>
            </a:r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1869A6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+mn-lt"/>
                <a:ea typeface="+mn-ea"/>
                <a:cs typeface="+mn-cs"/>
              </a:rPr>
              <a:t>Dash-board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4D8393D-0A28-8DD3-4821-D932087E9E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5133" y="1668682"/>
            <a:ext cx="5762020" cy="333064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336EA8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0C6FA29-E98E-8F1C-298F-15786AB8BA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847" y="1668682"/>
            <a:ext cx="5762020" cy="333064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336EA8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671466B0-30DE-C341-FD0E-8E2F490B6A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80338" y="6356350"/>
            <a:ext cx="4273062" cy="365125"/>
          </a:xfrm>
        </p:spPr>
        <p:txBody>
          <a:bodyPr/>
          <a:lstStyle/>
          <a:p>
            <a:r>
              <a:rPr lang="en-US" sz="2000" b="1" dirty="0"/>
              <a:t>By Dalia</a:t>
            </a:r>
          </a:p>
        </p:txBody>
      </p:sp>
    </p:spTree>
    <p:extLst>
      <p:ext uri="{BB962C8B-B14F-4D97-AF65-F5344CB8AC3E}">
        <p14:creationId xmlns:p14="http://schemas.microsoft.com/office/powerpoint/2010/main" val="26169108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BEF74DF-6A0B-D0B8-4738-231200BAD5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26"/>
            <a:ext cx="12192000" cy="6851148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>
            <a:off x="2534827" y="2582380"/>
            <a:ext cx="2093146" cy="2093146"/>
          </a:xfrm>
          <a:custGeom>
            <a:avLst/>
            <a:gdLst/>
            <a:ahLst/>
            <a:cxnLst/>
            <a:rect l="l" t="t" r="r" b="b"/>
            <a:pathLst>
              <a:path w="3139719" h="3139719">
                <a:moveTo>
                  <a:pt x="0" y="0"/>
                </a:moveTo>
                <a:lnTo>
                  <a:pt x="3139719" y="0"/>
                </a:lnTo>
                <a:lnTo>
                  <a:pt x="3139719" y="3139719"/>
                </a:lnTo>
                <a:lnTo>
                  <a:pt x="0" y="313971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769398" y="1712973"/>
            <a:ext cx="10653204" cy="7096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 b="1" dirty="0">
                <a:solidFill>
                  <a:srgbClr val="533438"/>
                </a:solidFill>
                <a:latin typeface="Luckiest Guy"/>
                <a:ea typeface="Luckiest Guy"/>
                <a:cs typeface="Luckiest Guy"/>
                <a:sym typeface="Luckiest Guy"/>
              </a:rPr>
              <a:t>what is Lay-Off?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932911" y="2369765"/>
            <a:ext cx="6045164" cy="28818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27"/>
              </a:lnSpc>
            </a:pPr>
            <a:r>
              <a:rPr lang="en-US" sz="2733" dirty="0">
                <a:solidFill>
                  <a:srgbClr val="9B4F13"/>
                </a:solidFill>
                <a:latin typeface="Cakerolli"/>
                <a:ea typeface="Cakerolli"/>
                <a:cs typeface="Cakerolli"/>
                <a:sym typeface="Cakerolli"/>
              </a:rPr>
              <a:t>A layoff is the temporary or permanent termination of a worker's employment for reasons unrelated to the individual's performance on the job, also known as workforce reductions or employee downsizing.</a:t>
            </a:r>
          </a:p>
        </p:txBody>
      </p:sp>
      <p:sp>
        <p:nvSpPr>
          <p:cNvPr id="6" name="Date Placeholder 1">
            <a:extLst>
              <a:ext uri="{FF2B5EF4-FFF2-40B4-BE49-F238E27FC236}">
                <a16:creationId xmlns:a16="http://schemas.microsoft.com/office/drawing/2014/main" id="{83B0B644-1278-3D7C-5F09-1F0E5C5CDF7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C7A1BBAB-51C5-4FCF-9DF9-CE3252633D91}" type="datetime1">
              <a:rPr lang="en-US" smtClean="0"/>
              <a:t>10/22/2024</a:t>
            </a:fld>
            <a:endParaRPr lang="en-US" dirty="0"/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B83D0FF2-4574-DA39-88E1-DCEFE2E8C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EE24C92-1265-4741-8F9F-404A15D9386E}" type="slidenum">
              <a:rPr lang="en-US" smtClean="0"/>
              <a:t>2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A3BCE4-C492-9530-8FA1-C43CD213C7B5}"/>
              </a:ext>
            </a:extLst>
          </p:cNvPr>
          <p:cNvSpPr txBox="1"/>
          <p:nvPr/>
        </p:nvSpPr>
        <p:spPr>
          <a:xfrm>
            <a:off x="428778" y="5977720"/>
            <a:ext cx="10653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hlinkClick r:id="rId4"/>
              </a:rPr>
              <a:t>Source: What a Layoff Means, Plus Statistics and an Example (investopedia.com)</a:t>
            </a:r>
            <a:endParaRPr lang="en-US" sz="16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0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9BEA091-0EF9-B86E-3B0A-FAB165FB66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26"/>
            <a:ext cx="12192000" cy="6851148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F2968ED-5741-B239-07A0-FABC001BD1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EBB09-FDC3-47DE-93B5-ED6916170555}" type="datetime1">
              <a:rPr lang="en-US" smtClean="0"/>
              <a:t>10/22/2024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45FAC0-E845-EE58-8E92-9D4110786E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24C92-1265-4741-8F9F-404A15D9386E}" type="slidenum">
              <a:rPr lang="en-US" smtClean="0"/>
              <a:t>20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FEB2FA-4539-5B0A-55E7-5E4667FCEAB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7450" r="32727" b="32550"/>
          <a:stretch/>
        </p:blipFill>
        <p:spPr>
          <a:xfrm>
            <a:off x="413113" y="2009239"/>
            <a:ext cx="5056728" cy="292296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336EA8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6155E57-F629-84CD-ED07-36E2AD4EA3AE}"/>
              </a:ext>
            </a:extLst>
          </p:cNvPr>
          <p:cNvSpPr txBox="1"/>
          <p:nvPr/>
        </p:nvSpPr>
        <p:spPr>
          <a:xfrm>
            <a:off x="2236694" y="4378584"/>
            <a:ext cx="3859306" cy="1754326"/>
          </a:xfrm>
          <a:prstGeom prst="rect">
            <a:avLst/>
          </a:prstGeom>
          <a:solidFill>
            <a:srgbClr val="FFFFFF"/>
          </a:solidFill>
          <a:ln w="76200" cap="sq">
            <a:solidFill>
              <a:srgbClr val="336EA8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  <p:txBody>
          <a:bodyPr wrap="square" rtlCol="0">
            <a:spAutoFit/>
          </a:bodyPr>
          <a:lstStyle/>
          <a:p>
            <a:r>
              <a:rPr lang="en-US" b="1" dirty="0"/>
              <a:t>Q1- Which industry has the most layoffs?</a:t>
            </a:r>
          </a:p>
          <a:p>
            <a:r>
              <a:rPr lang="en-US" dirty="0"/>
              <a:t>The dataset shows  the most affected industry sectors and </a:t>
            </a:r>
          </a:p>
          <a:p>
            <a:r>
              <a:rPr lang="en-US" dirty="0"/>
              <a:t>The answer is </a:t>
            </a:r>
            <a:r>
              <a:rPr lang="en-US" b="1" u="sng" dirty="0"/>
              <a:t>retail</a:t>
            </a:r>
            <a:r>
              <a:rPr lang="en-US" u="sng" dirty="0"/>
              <a:t> of total of 70157 layoffs</a:t>
            </a:r>
            <a:endParaRPr lang="en-US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D67275C-30EF-3F19-D7A2-7F13F5A53EF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39059" b="23726"/>
          <a:stretch/>
        </p:blipFill>
        <p:spPr>
          <a:xfrm>
            <a:off x="6317546" y="1941902"/>
            <a:ext cx="5056728" cy="292296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336EA8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E97769C-BC70-D840-C393-21F5C75DE30B}"/>
              </a:ext>
            </a:extLst>
          </p:cNvPr>
          <p:cNvSpPr txBox="1"/>
          <p:nvPr/>
        </p:nvSpPr>
        <p:spPr>
          <a:xfrm>
            <a:off x="7719987" y="4393574"/>
            <a:ext cx="3859306" cy="1477328"/>
          </a:xfrm>
          <a:prstGeom prst="rect">
            <a:avLst/>
          </a:prstGeom>
          <a:solidFill>
            <a:srgbClr val="FFFFFF"/>
          </a:solidFill>
          <a:ln w="76200" cap="sq">
            <a:solidFill>
              <a:srgbClr val="336EA8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  <p:txBody>
          <a:bodyPr wrap="square" rtlCol="0">
            <a:spAutoFit/>
          </a:bodyPr>
          <a:lstStyle/>
          <a:p>
            <a:r>
              <a:rPr lang="en-US" b="1" dirty="0"/>
              <a:t>Q2- how layoffs changed through the years?</a:t>
            </a:r>
          </a:p>
          <a:p>
            <a:r>
              <a:rPr lang="en-US" dirty="0"/>
              <a:t>Trends query shows the most affected year and</a:t>
            </a:r>
          </a:p>
          <a:p>
            <a:r>
              <a:rPr lang="en-US" dirty="0"/>
              <a:t>The answer is </a:t>
            </a:r>
            <a:r>
              <a:rPr lang="en-US" b="1" u="sng" dirty="0"/>
              <a:t>2023</a:t>
            </a:r>
            <a:r>
              <a:rPr lang="en-US" u="sng" dirty="0"/>
              <a:t> </a:t>
            </a:r>
            <a:endParaRPr lang="en-US" b="1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2BBB8D3E-D8A7-B4F7-CCBA-250C2F3BF2C0}"/>
              </a:ext>
            </a:extLst>
          </p:cNvPr>
          <p:cNvSpPr txBox="1">
            <a:spLocks/>
          </p:cNvSpPr>
          <p:nvPr/>
        </p:nvSpPr>
        <p:spPr>
          <a:xfrm>
            <a:off x="1963970" y="422240"/>
            <a:ext cx="8699550" cy="1588127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+mn-lt"/>
                <a:ea typeface="+mn-ea"/>
                <a:cs typeface="+mn-cs"/>
              </a:rPr>
              <a:t>My SQL</a:t>
            </a:r>
            <a:b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FAB7D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+mn-lt"/>
                <a:ea typeface="+mn-ea"/>
                <a:cs typeface="+mn-cs"/>
              </a:rPr>
            </a:br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FAB7D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+mn-lt"/>
                <a:ea typeface="+mn-ea"/>
                <a:cs typeface="+mn-cs"/>
              </a:rPr>
              <a:t>Exploratory Data Analysis</a:t>
            </a:r>
            <a:endParaRPr lang="en-US" sz="5400" b="1" dirty="0">
              <a:ln w="9525">
                <a:solidFill>
                  <a:schemeClr val="bg1"/>
                </a:solidFill>
                <a:prstDash val="solid"/>
              </a:ln>
              <a:solidFill>
                <a:srgbClr val="1869A6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+mn-lt"/>
              <a:ea typeface="+mn-ea"/>
              <a:cs typeface="+mn-cs"/>
            </a:endParaRPr>
          </a:p>
        </p:txBody>
      </p:sp>
      <p:sp>
        <p:nvSpPr>
          <p:cNvPr id="2" name="Footer Placeholder 2">
            <a:extLst>
              <a:ext uri="{FF2B5EF4-FFF2-40B4-BE49-F238E27FC236}">
                <a16:creationId xmlns:a16="http://schemas.microsoft.com/office/drawing/2014/main" id="{56CF123B-2ECB-E204-49F7-5C9D7C41FD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80338" y="6356350"/>
            <a:ext cx="4273062" cy="365125"/>
          </a:xfrm>
        </p:spPr>
        <p:txBody>
          <a:bodyPr/>
          <a:lstStyle/>
          <a:p>
            <a:r>
              <a:rPr lang="en-US" sz="2000" b="1" dirty="0"/>
              <a:t>By Dalia</a:t>
            </a:r>
          </a:p>
        </p:txBody>
      </p:sp>
    </p:spTree>
    <p:extLst>
      <p:ext uri="{BB962C8B-B14F-4D97-AF65-F5344CB8AC3E}">
        <p14:creationId xmlns:p14="http://schemas.microsoft.com/office/powerpoint/2010/main" val="12840848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9BEA091-0EF9-B86E-3B0A-FAB165FB66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26"/>
            <a:ext cx="12192000" cy="6851148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F2968ED-5741-B239-07A0-FABC001BD1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EBB09-FDC3-47DE-93B5-ED6916170555}" type="datetime1">
              <a:rPr lang="en-US" smtClean="0"/>
              <a:t>10/22/2024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45FAC0-E845-EE58-8E92-9D4110786E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24C92-1265-4741-8F9F-404A15D9386E}" type="slidenum">
              <a:rPr lang="en-US" smtClean="0"/>
              <a:t>21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FA1137-5C2E-A3FB-D5B1-9CB016B797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3970" y="422240"/>
            <a:ext cx="8699550" cy="1588127"/>
          </a:xfr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+mn-lt"/>
                <a:ea typeface="+mn-ea"/>
                <a:cs typeface="+mn-cs"/>
              </a:rPr>
              <a:t>My SQL</a:t>
            </a:r>
            <a:b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FAB7D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+mn-lt"/>
                <a:ea typeface="+mn-ea"/>
                <a:cs typeface="+mn-cs"/>
              </a:rPr>
            </a:br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FAB7D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+mn-lt"/>
                <a:ea typeface="+mn-ea"/>
                <a:cs typeface="+mn-cs"/>
              </a:rPr>
              <a:t>Exploratory Data Analysis</a:t>
            </a:r>
            <a:endParaRPr lang="en-US" sz="5400" b="1" dirty="0">
              <a:ln w="9525">
                <a:solidFill>
                  <a:schemeClr val="bg1"/>
                </a:solidFill>
                <a:prstDash val="solid"/>
              </a:ln>
              <a:solidFill>
                <a:srgbClr val="1869A6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+mn-lt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3868E9C-6A4A-7A21-9B68-A42979CEF74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8627" r="39134" b="17672"/>
          <a:stretch/>
        </p:blipFill>
        <p:spPr>
          <a:xfrm>
            <a:off x="448706" y="2178087"/>
            <a:ext cx="5054718" cy="294533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336EA8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6155E57-F629-84CD-ED07-36E2AD4EA3AE}"/>
              </a:ext>
            </a:extLst>
          </p:cNvPr>
          <p:cNvSpPr txBox="1"/>
          <p:nvPr/>
        </p:nvSpPr>
        <p:spPr>
          <a:xfrm>
            <a:off x="2236694" y="4168724"/>
            <a:ext cx="3859306" cy="1477328"/>
          </a:xfrm>
          <a:prstGeom prst="rect">
            <a:avLst/>
          </a:prstGeom>
          <a:solidFill>
            <a:srgbClr val="FFFFFF"/>
          </a:solidFill>
          <a:ln w="76200" cap="sq">
            <a:solidFill>
              <a:srgbClr val="336EA8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  <p:txBody>
          <a:bodyPr wrap="square" rtlCol="0">
            <a:spAutoFit/>
          </a:bodyPr>
          <a:lstStyle/>
          <a:p>
            <a:r>
              <a:rPr lang="en-US" b="1" dirty="0"/>
              <a:t>Q3- Which region has the most layoffs?</a:t>
            </a:r>
          </a:p>
          <a:p>
            <a:r>
              <a:rPr lang="en-US" dirty="0"/>
              <a:t>The dataset shows  the most affected region and </a:t>
            </a:r>
          </a:p>
          <a:p>
            <a:r>
              <a:rPr lang="en-US" dirty="0"/>
              <a:t>The answer is </a:t>
            </a:r>
            <a:r>
              <a:rPr lang="en-US" b="1" u="sng" dirty="0"/>
              <a:t>North America </a:t>
            </a:r>
            <a:endParaRPr lang="en-US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BDCB82E-0262-8BD0-CBB0-E6D506A646E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7647" r="31536" b="19608"/>
          <a:stretch/>
        </p:blipFill>
        <p:spPr>
          <a:xfrm>
            <a:off x="6313745" y="2191068"/>
            <a:ext cx="5056728" cy="294734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336EA8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E97769C-BC70-D840-C393-21F5C75DE30B}"/>
              </a:ext>
            </a:extLst>
          </p:cNvPr>
          <p:cNvSpPr txBox="1"/>
          <p:nvPr/>
        </p:nvSpPr>
        <p:spPr>
          <a:xfrm>
            <a:off x="7719987" y="4168724"/>
            <a:ext cx="3859306" cy="1754326"/>
          </a:xfrm>
          <a:prstGeom prst="rect">
            <a:avLst/>
          </a:prstGeom>
          <a:solidFill>
            <a:srgbClr val="FFFFFF"/>
          </a:solidFill>
          <a:ln w="76200" cap="sq">
            <a:solidFill>
              <a:srgbClr val="336EA8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  <p:txBody>
          <a:bodyPr wrap="square" rtlCol="0">
            <a:spAutoFit/>
          </a:bodyPr>
          <a:lstStyle/>
          <a:p>
            <a:r>
              <a:rPr lang="en-US" b="1" dirty="0"/>
              <a:t>Q4- Which companies is the most affected?</a:t>
            </a:r>
          </a:p>
          <a:p>
            <a:r>
              <a:rPr lang="en-US" dirty="0"/>
              <a:t>The dataset shows  the most affected companies and </a:t>
            </a:r>
          </a:p>
          <a:p>
            <a:r>
              <a:rPr lang="en-US" dirty="0"/>
              <a:t>The answer is </a:t>
            </a:r>
            <a:r>
              <a:rPr lang="en-US" b="1" u="sng" dirty="0"/>
              <a:t>Amazon</a:t>
            </a:r>
            <a:r>
              <a:rPr lang="en-US" u="sng" dirty="0"/>
              <a:t> with total '27840’ layoffs.</a:t>
            </a:r>
            <a:endParaRPr lang="en-US" b="1" dirty="0"/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33F42C5B-E17D-D529-C2B4-441403EB1E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80338" y="6356350"/>
            <a:ext cx="4273062" cy="365125"/>
          </a:xfrm>
        </p:spPr>
        <p:txBody>
          <a:bodyPr/>
          <a:lstStyle/>
          <a:p>
            <a:r>
              <a:rPr lang="en-US" sz="2000" b="1" dirty="0"/>
              <a:t>By Dalia</a:t>
            </a:r>
          </a:p>
        </p:txBody>
      </p:sp>
    </p:spTree>
    <p:extLst>
      <p:ext uri="{BB962C8B-B14F-4D97-AF65-F5344CB8AC3E}">
        <p14:creationId xmlns:p14="http://schemas.microsoft.com/office/powerpoint/2010/main" val="3396491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9BEA091-0EF9-B86E-3B0A-FAB165FB66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26"/>
            <a:ext cx="12192000" cy="6851148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F2968ED-5741-B239-07A0-FABC001BD1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EBB09-FDC3-47DE-93B5-ED6916170555}" type="datetime1">
              <a:rPr lang="en-US" smtClean="0"/>
              <a:t>10/22/2024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45FAC0-E845-EE58-8E92-9D4110786E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24C92-1265-4741-8F9F-404A15D9386E}" type="slidenum">
              <a:rPr lang="en-US" smtClean="0"/>
              <a:t>22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FA1137-5C2E-A3FB-D5B1-9CB016B797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3970" y="422240"/>
            <a:ext cx="8699550" cy="1588127"/>
          </a:xfr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+mn-lt"/>
                <a:ea typeface="+mn-ea"/>
                <a:cs typeface="+mn-cs"/>
              </a:rPr>
              <a:t>My SQL</a:t>
            </a:r>
            <a:b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FAB7D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+mn-lt"/>
                <a:ea typeface="+mn-ea"/>
                <a:cs typeface="+mn-cs"/>
              </a:rPr>
            </a:br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FAB7D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+mn-lt"/>
                <a:ea typeface="+mn-ea"/>
                <a:cs typeface="+mn-cs"/>
              </a:rPr>
              <a:t>Exploratory Data Analysis</a:t>
            </a:r>
            <a:endParaRPr lang="en-US" sz="5400" b="1" dirty="0">
              <a:ln w="9525">
                <a:solidFill>
                  <a:schemeClr val="bg1"/>
                </a:solidFill>
                <a:prstDash val="solid"/>
              </a:ln>
              <a:solidFill>
                <a:srgbClr val="1869A6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+mn-lt"/>
              <a:ea typeface="+mn-ea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64C6A10-15DE-7827-6567-CA388074D80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316" t="11288" r="3639" b="10963"/>
          <a:stretch/>
        </p:blipFill>
        <p:spPr>
          <a:xfrm>
            <a:off x="821527" y="2191068"/>
            <a:ext cx="5051953" cy="294532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336EA8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6155E57-F629-84CD-ED07-36E2AD4EA3AE}"/>
              </a:ext>
            </a:extLst>
          </p:cNvPr>
          <p:cNvSpPr txBox="1"/>
          <p:nvPr/>
        </p:nvSpPr>
        <p:spPr>
          <a:xfrm>
            <a:off x="2236694" y="4168724"/>
            <a:ext cx="3859306" cy="1477328"/>
          </a:xfrm>
          <a:prstGeom prst="rect">
            <a:avLst/>
          </a:prstGeom>
          <a:solidFill>
            <a:srgbClr val="FFFFFF"/>
          </a:solidFill>
          <a:ln w="76200" cap="sq">
            <a:solidFill>
              <a:srgbClr val="336EA8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  <p:txBody>
          <a:bodyPr wrap="square" rtlCol="0">
            <a:spAutoFit/>
          </a:bodyPr>
          <a:lstStyle/>
          <a:p>
            <a:r>
              <a:rPr lang="en-US" b="1" dirty="0"/>
              <a:t>Q5- how many  layoffs?</a:t>
            </a:r>
          </a:p>
          <a:p>
            <a:r>
              <a:rPr lang="en-US" dirty="0"/>
              <a:t>The dataset shows  the total layoffs during a specific period and </a:t>
            </a:r>
          </a:p>
          <a:p>
            <a:r>
              <a:rPr lang="en-US" dirty="0"/>
              <a:t>The answer is </a:t>
            </a:r>
            <a:r>
              <a:rPr lang="en-US" b="1" u="sng" dirty="0"/>
              <a:t>616186</a:t>
            </a:r>
            <a:r>
              <a:rPr lang="en-US" u="sng" dirty="0"/>
              <a:t> between 11/3/2020 till 5/6/2024.</a:t>
            </a:r>
            <a:endParaRPr lang="en-US" b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FB0C954-DBB1-2FD3-C94A-2C8F4A6DD00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167" t="7258" r="23523" b="32304"/>
          <a:stretch/>
        </p:blipFill>
        <p:spPr>
          <a:xfrm>
            <a:off x="6258029" y="2154568"/>
            <a:ext cx="5549422" cy="294532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336EA8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E97769C-BC70-D840-C393-21F5C75DE30B}"/>
              </a:ext>
            </a:extLst>
          </p:cNvPr>
          <p:cNvSpPr txBox="1"/>
          <p:nvPr/>
        </p:nvSpPr>
        <p:spPr>
          <a:xfrm>
            <a:off x="7719987" y="4168724"/>
            <a:ext cx="3859306" cy="1754326"/>
          </a:xfrm>
          <a:prstGeom prst="rect">
            <a:avLst/>
          </a:prstGeom>
          <a:solidFill>
            <a:srgbClr val="FFFFFF"/>
          </a:solidFill>
          <a:ln w="76200" cap="sq">
            <a:solidFill>
              <a:srgbClr val="336EA8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  <p:txBody>
          <a:bodyPr wrap="square" rtlCol="0">
            <a:spAutoFit/>
          </a:bodyPr>
          <a:lstStyle/>
          <a:p>
            <a:r>
              <a:rPr lang="en-US" b="1" dirty="0"/>
              <a:t>Q6- Which companies has the most fund raised?</a:t>
            </a:r>
          </a:p>
          <a:p>
            <a:r>
              <a:rPr lang="en-US" dirty="0"/>
              <a:t>The dataset shows  the most  companies has fund raised and </a:t>
            </a:r>
          </a:p>
          <a:p>
            <a:r>
              <a:rPr lang="en-US" dirty="0"/>
              <a:t>The answer is </a:t>
            </a:r>
            <a:r>
              <a:rPr lang="en-US" b="1" u="sng" dirty="0"/>
              <a:t>Netflix</a:t>
            </a:r>
            <a:r>
              <a:rPr lang="en-US" u="sng" dirty="0"/>
              <a:t> with total </a:t>
            </a:r>
            <a:r>
              <a:rPr lang="en-US" b="1" u="sng" dirty="0"/>
              <a:t>'487600’ of fund raised.</a:t>
            </a:r>
            <a:endParaRPr lang="en-US" b="1" dirty="0"/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7F6D07EB-F132-52AB-9BFB-CBDE26345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80338" y="6356350"/>
            <a:ext cx="4273062" cy="365125"/>
          </a:xfrm>
        </p:spPr>
        <p:txBody>
          <a:bodyPr/>
          <a:lstStyle/>
          <a:p>
            <a:r>
              <a:rPr lang="en-US" sz="2000" b="1" dirty="0"/>
              <a:t>By Dalia</a:t>
            </a:r>
          </a:p>
        </p:txBody>
      </p:sp>
    </p:spTree>
    <p:extLst>
      <p:ext uri="{BB962C8B-B14F-4D97-AF65-F5344CB8AC3E}">
        <p14:creationId xmlns:p14="http://schemas.microsoft.com/office/powerpoint/2010/main" val="3225197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Freeform 37"/>
          <p:cNvSpPr/>
          <p:nvPr/>
        </p:nvSpPr>
        <p:spPr>
          <a:xfrm>
            <a:off x="0" y="9111"/>
            <a:ext cx="12205577" cy="6858000"/>
          </a:xfrm>
          <a:custGeom>
            <a:avLst/>
            <a:gdLst/>
            <a:ahLst/>
            <a:cxnLst/>
            <a:rect l="l" t="t" r="r" b="b"/>
            <a:pathLst>
              <a:path w="18308365" h="10287000">
                <a:moveTo>
                  <a:pt x="0" y="0"/>
                </a:moveTo>
                <a:lnTo>
                  <a:pt x="18308365" y="0"/>
                </a:lnTo>
                <a:lnTo>
                  <a:pt x="18308365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 l="-5263" t="-2573" b="-2573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2" name="AutoShape 2"/>
          <p:cNvSpPr/>
          <p:nvPr/>
        </p:nvSpPr>
        <p:spPr>
          <a:xfrm>
            <a:off x="2619139" y="2264590"/>
            <a:ext cx="752381" cy="0"/>
          </a:xfrm>
          <a:prstGeom prst="line">
            <a:avLst/>
          </a:prstGeom>
          <a:ln w="38100" cap="flat">
            <a:solidFill>
              <a:srgbClr val="86EAE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4180813" y="2264590"/>
            <a:ext cx="738234" cy="0"/>
          </a:xfrm>
          <a:prstGeom prst="line">
            <a:avLst/>
          </a:prstGeom>
          <a:ln w="38100" cap="flat">
            <a:solidFill>
              <a:srgbClr val="3EDAD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>
            <a:off x="5728340" y="2264590"/>
            <a:ext cx="752942" cy="0"/>
          </a:xfrm>
          <a:prstGeom prst="line">
            <a:avLst/>
          </a:prstGeom>
          <a:ln w="38100" cap="flat">
            <a:solidFill>
              <a:srgbClr val="18AFD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AutoShape 5"/>
          <p:cNvSpPr/>
          <p:nvPr/>
        </p:nvSpPr>
        <p:spPr>
          <a:xfrm>
            <a:off x="7290574" y="2264590"/>
            <a:ext cx="703598" cy="0"/>
          </a:xfrm>
          <a:prstGeom prst="line">
            <a:avLst/>
          </a:prstGeom>
          <a:ln w="38100" cap="flat">
            <a:solidFill>
              <a:srgbClr val="1C88C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6"/>
          <p:cNvSpPr/>
          <p:nvPr/>
        </p:nvSpPr>
        <p:spPr>
          <a:xfrm>
            <a:off x="8803465" y="2264590"/>
            <a:ext cx="771213" cy="0"/>
          </a:xfrm>
          <a:prstGeom prst="line">
            <a:avLst/>
          </a:prstGeom>
          <a:ln w="38100" cap="flat">
            <a:solidFill>
              <a:srgbClr val="13538A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7" name="Group 7"/>
          <p:cNvGrpSpPr/>
          <p:nvPr/>
        </p:nvGrpSpPr>
        <p:grpSpPr>
          <a:xfrm>
            <a:off x="1809846" y="1859944"/>
            <a:ext cx="809293" cy="809293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6EAE9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37978" tIns="37978" rIns="37978" bIns="37978" rtlCol="0" anchor="ctr"/>
            <a:lstStyle/>
            <a:p>
              <a:pPr algn="ctr">
                <a:lnSpc>
                  <a:spcPts val="1400"/>
                </a:lnSpc>
              </a:pPr>
              <a:endParaRPr sz="1200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3371520" y="1859944"/>
            <a:ext cx="809293" cy="809293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EDAD8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37978" tIns="37978" rIns="37978" bIns="37978" rtlCol="0" anchor="ctr"/>
            <a:lstStyle/>
            <a:p>
              <a:pPr algn="ctr">
                <a:lnSpc>
                  <a:spcPts val="1400"/>
                </a:lnSpc>
              </a:pPr>
              <a:endParaRPr sz="1200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4919046" y="1859944"/>
            <a:ext cx="809293" cy="809293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7C9EF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37978" tIns="37978" rIns="37978" bIns="37978" rtlCol="0" anchor="ctr"/>
            <a:lstStyle/>
            <a:p>
              <a:pPr algn="ctr">
                <a:lnSpc>
                  <a:spcPts val="1400"/>
                </a:lnSpc>
              </a:pPr>
              <a:endParaRPr sz="1200"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6481281" y="1859944"/>
            <a:ext cx="809293" cy="809293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8AFD6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37978" tIns="37978" rIns="37978" bIns="37978" rtlCol="0" anchor="ctr"/>
            <a:lstStyle/>
            <a:p>
              <a:pPr algn="ctr">
                <a:lnSpc>
                  <a:spcPts val="1400"/>
                </a:lnSpc>
              </a:pPr>
              <a:endParaRPr sz="1200"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7994172" y="1859944"/>
            <a:ext cx="809293" cy="809293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C88CF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37978" tIns="37978" rIns="37978" bIns="37978" rtlCol="0" anchor="ctr"/>
            <a:lstStyle/>
            <a:p>
              <a:pPr algn="ctr">
                <a:lnSpc>
                  <a:spcPts val="1400"/>
                </a:lnSpc>
              </a:pPr>
              <a:endParaRPr sz="1200"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9574677" y="1859944"/>
            <a:ext cx="809293" cy="809293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3538A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37978" tIns="37978" rIns="37978" bIns="37978" rtlCol="0" anchor="ctr"/>
            <a:lstStyle/>
            <a:p>
              <a:pPr algn="ctr">
                <a:lnSpc>
                  <a:spcPts val="1400"/>
                </a:lnSpc>
              </a:pPr>
              <a:endParaRPr sz="1200"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4924021" y="1984813"/>
            <a:ext cx="760959" cy="703672"/>
            <a:chOff x="0" y="-47625"/>
            <a:chExt cx="1521919" cy="1407345"/>
          </a:xfrm>
        </p:grpSpPr>
        <p:sp>
          <p:nvSpPr>
            <p:cNvPr id="27" name="TextBox 27"/>
            <p:cNvSpPr txBox="1"/>
            <p:nvPr/>
          </p:nvSpPr>
          <p:spPr>
            <a:xfrm>
              <a:off x="0" y="-47625"/>
              <a:ext cx="1521919" cy="10806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35"/>
                </a:lnSpc>
                <a:spcBef>
                  <a:spcPct val="0"/>
                </a:spcBef>
              </a:pPr>
              <a:r>
                <a:rPr lang="en-US" sz="1597" i="1" dirty="0">
                  <a:solidFill>
                    <a:srgbClr val="F48807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he Seasons Italics"/>
                  <a:ea typeface="The Seasons Italics"/>
                  <a:cs typeface="The Seasons Italics"/>
                  <a:sym typeface="The Seasons Italics"/>
                </a:rPr>
                <a:t>Cleaned Data</a:t>
              </a:r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855222"/>
              <a:ext cx="1521919" cy="5044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35"/>
                </a:lnSpc>
                <a:spcBef>
                  <a:spcPct val="0"/>
                </a:spcBef>
              </a:pPr>
              <a:endParaRPr sz="1200"/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6384233" y="1972396"/>
            <a:ext cx="982675" cy="648638"/>
            <a:chOff x="0" y="-57149"/>
            <a:chExt cx="1965351" cy="1297276"/>
          </a:xfrm>
        </p:grpSpPr>
        <p:sp>
          <p:nvSpPr>
            <p:cNvPr id="30" name="TextBox 30"/>
            <p:cNvSpPr txBox="1"/>
            <p:nvPr/>
          </p:nvSpPr>
          <p:spPr>
            <a:xfrm>
              <a:off x="0" y="-57149"/>
              <a:ext cx="1965351" cy="10298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93"/>
                </a:lnSpc>
                <a:spcBef>
                  <a:spcPct val="0"/>
                </a:spcBef>
              </a:pPr>
              <a:r>
                <a:rPr lang="en-US" sz="1495" i="1" dirty="0">
                  <a:solidFill>
                    <a:srgbClr val="191919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he Seasons Italics"/>
                  <a:ea typeface="The Seasons Italics"/>
                  <a:cs typeface="The Seasons Italics"/>
                  <a:sym typeface="The Seasons Italics"/>
                </a:rPr>
                <a:t>Plateau Dashboard</a:t>
              </a:r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0" y="774101"/>
              <a:ext cx="1965351" cy="4660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21"/>
                </a:lnSpc>
                <a:spcBef>
                  <a:spcPct val="0"/>
                </a:spcBef>
              </a:pPr>
              <a:endParaRPr sz="1200"/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7907481" y="2030425"/>
            <a:ext cx="982675" cy="640983"/>
            <a:chOff x="0" y="-57149"/>
            <a:chExt cx="1965351" cy="1281966"/>
          </a:xfrm>
        </p:grpSpPr>
        <p:sp>
          <p:nvSpPr>
            <p:cNvPr id="33" name="TextBox 33"/>
            <p:cNvSpPr txBox="1"/>
            <p:nvPr/>
          </p:nvSpPr>
          <p:spPr>
            <a:xfrm>
              <a:off x="0" y="-57149"/>
              <a:ext cx="1965351" cy="9819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21"/>
                </a:lnSpc>
                <a:spcBef>
                  <a:spcPct val="0"/>
                </a:spcBef>
              </a:pPr>
              <a:r>
                <a:rPr lang="en-US" sz="1443" i="1" dirty="0">
                  <a:solidFill>
                    <a:srgbClr val="191919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he Seasons Italics"/>
                  <a:ea typeface="The Seasons Italics"/>
                  <a:cs typeface="The Seasons Italics"/>
                  <a:sym typeface="The Seasons Italics"/>
                </a:rPr>
                <a:t>Power BI Dashboard</a:t>
              </a:r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0" y="758791"/>
              <a:ext cx="1965351" cy="4660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21"/>
                </a:lnSpc>
                <a:spcBef>
                  <a:spcPct val="0"/>
                </a:spcBef>
              </a:pPr>
              <a:endParaRPr sz="1200"/>
            </a:p>
          </p:txBody>
        </p:sp>
      </p:grpSp>
      <p:sp>
        <p:nvSpPr>
          <p:cNvPr id="39" name="TextBox 39"/>
          <p:cNvSpPr txBox="1"/>
          <p:nvPr/>
        </p:nvSpPr>
        <p:spPr>
          <a:xfrm>
            <a:off x="1622000" y="2725557"/>
            <a:ext cx="1195878" cy="537135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lIns="0" tIns="0" rIns="0" bIns="0" rtlCol="0" anchor="t">
            <a:spAutoFit/>
          </a:bodyPr>
          <a:lstStyle/>
          <a:p>
            <a:pPr algn="ctr">
              <a:lnSpc>
                <a:spcPts val="2228"/>
              </a:lnSpc>
            </a:pPr>
            <a:r>
              <a:rPr lang="en-US" sz="1485" b="1" spc="22" dirty="0">
                <a:solidFill>
                  <a:srgbClr val="191919"/>
                </a:solidFill>
                <a:latin typeface="Aileron Bold"/>
                <a:ea typeface="Aileron Bold"/>
                <a:cs typeface="Aileron Bold"/>
                <a:sym typeface="Aileron Bold"/>
              </a:rPr>
              <a:t>Group Creation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622000" y="1550296"/>
            <a:ext cx="1195878" cy="2140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27"/>
              </a:lnSpc>
            </a:pPr>
            <a:r>
              <a:rPr lang="en-US" sz="1400" b="1" dirty="0">
                <a:solidFill>
                  <a:srgbClr val="13538A"/>
                </a:solidFill>
                <a:latin typeface="Aileron Bold"/>
                <a:ea typeface="Aileron Bold"/>
                <a:cs typeface="Aileron Bold"/>
                <a:sym typeface="Aileron Bold"/>
              </a:rPr>
              <a:t>19-9-2024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2966137" y="2739525"/>
            <a:ext cx="1499727" cy="1049839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051"/>
              </a:lnSpc>
            </a:pPr>
            <a:r>
              <a:rPr lang="en-US" sz="1367" spc="20" dirty="0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Idea Brainstorming</a:t>
            </a:r>
          </a:p>
          <a:p>
            <a:pPr algn="ctr">
              <a:lnSpc>
                <a:spcPts val="2051"/>
              </a:lnSpc>
            </a:pPr>
            <a:r>
              <a:rPr lang="en-US" sz="1367" spc="20" dirty="0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Download dataset  from Kaggle  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3121625" y="1550296"/>
            <a:ext cx="1195878" cy="2140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27"/>
              </a:lnSpc>
            </a:pPr>
            <a:r>
              <a:rPr lang="en-US" sz="1400" b="1" dirty="0">
                <a:solidFill>
                  <a:srgbClr val="F48807"/>
                </a:solidFill>
                <a:latin typeface="Aileron Bold"/>
                <a:ea typeface="Aileron Bold"/>
                <a:cs typeface="Aileron Bold"/>
                <a:sym typeface="Aileron Bold"/>
              </a:rPr>
              <a:t>7-10-2024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4614123" y="2738579"/>
            <a:ext cx="1517577" cy="1049839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lIns="0" tIns="0" rIns="0" bIns="0" rtlCol="0" anchor="t">
            <a:spAutoFit/>
          </a:bodyPr>
          <a:lstStyle/>
          <a:p>
            <a:pPr>
              <a:lnSpc>
                <a:spcPts val="2051"/>
              </a:lnSpc>
            </a:pPr>
            <a:r>
              <a:rPr lang="en-US" sz="1367" spc="20" dirty="0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 Organize Data  </a:t>
            </a:r>
          </a:p>
          <a:p>
            <a:pPr>
              <a:lnSpc>
                <a:spcPts val="2051"/>
              </a:lnSpc>
            </a:pPr>
            <a:r>
              <a:rPr lang="en-US" sz="1367" spc="20" dirty="0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 Data Cleaning</a:t>
            </a:r>
          </a:p>
          <a:p>
            <a:pPr>
              <a:lnSpc>
                <a:spcPts val="2051"/>
              </a:lnSpc>
            </a:pPr>
            <a:r>
              <a:rPr lang="en-US" sz="1367" spc="20" dirty="0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 Data enrichment </a:t>
            </a:r>
          </a:p>
          <a:p>
            <a:pPr>
              <a:lnSpc>
                <a:spcPts val="2051"/>
              </a:lnSpc>
            </a:pPr>
            <a:r>
              <a:rPr lang="en-US" sz="1367" b="1" spc="20" dirty="0">
                <a:solidFill>
                  <a:srgbClr val="191919"/>
                </a:solidFill>
                <a:latin typeface="Aileron Bold"/>
                <a:ea typeface="Aileron Bold"/>
                <a:cs typeface="Aileron Bold"/>
                <a:sym typeface="Aileron Bold"/>
              </a:rPr>
              <a:t> By Python</a:t>
            </a:r>
            <a:r>
              <a:rPr lang="en-US" sz="1367" spc="20" dirty="0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 &amp; </a:t>
            </a:r>
            <a:r>
              <a:rPr lang="en-US" sz="1367" b="1" spc="20" dirty="0">
                <a:solidFill>
                  <a:srgbClr val="191919"/>
                </a:solidFill>
                <a:latin typeface="Aileron Bold"/>
                <a:ea typeface="Aileron Bold"/>
                <a:cs typeface="Aileron Bold"/>
                <a:sym typeface="Aileron Bold"/>
              </a:rPr>
              <a:t>SQL</a:t>
            </a:r>
            <a:r>
              <a:rPr lang="en-US" sz="1367" spc="20" dirty="0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 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4725754" y="1550296"/>
            <a:ext cx="1195878" cy="2140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27"/>
              </a:lnSpc>
            </a:pPr>
            <a:r>
              <a:rPr lang="en-US" sz="1400" b="1">
                <a:solidFill>
                  <a:srgbClr val="F48807"/>
                </a:solidFill>
                <a:latin typeface="Aileron Bold"/>
                <a:ea typeface="Aileron Bold"/>
                <a:cs typeface="Aileron Bold"/>
                <a:sym typeface="Aileron Bold"/>
              </a:rPr>
              <a:t>16-10-2024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6305014" y="2738509"/>
            <a:ext cx="1195878" cy="51123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lIns="0" tIns="0" rIns="0" bIns="0" rtlCol="0" anchor="t">
            <a:spAutoFit/>
          </a:bodyPr>
          <a:lstStyle/>
          <a:p>
            <a:pPr algn="ctr">
              <a:lnSpc>
                <a:spcPts val="2051"/>
              </a:lnSpc>
            </a:pPr>
            <a:r>
              <a:rPr lang="en-US" sz="1367" spc="20" dirty="0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Visualization using </a:t>
            </a:r>
            <a:r>
              <a:rPr lang="en-US" sz="1367" b="1" spc="20" dirty="0">
                <a:solidFill>
                  <a:srgbClr val="191919"/>
                </a:solidFill>
                <a:latin typeface="Aileron Bold"/>
                <a:ea typeface="Aileron Bold"/>
                <a:cs typeface="Aileron Bold"/>
                <a:sym typeface="Aileron Bold"/>
              </a:rPr>
              <a:t>plateau</a:t>
            </a:r>
            <a:r>
              <a:rPr lang="en-US" sz="1367" spc="20" dirty="0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 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6277631" y="1550296"/>
            <a:ext cx="1195878" cy="2140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27"/>
              </a:lnSpc>
            </a:pPr>
            <a:r>
              <a:rPr lang="en-US" sz="1400" b="1">
                <a:solidFill>
                  <a:srgbClr val="8C52FF"/>
                </a:solidFill>
                <a:latin typeface="Aileron Bold"/>
                <a:ea typeface="Aileron Bold"/>
                <a:cs typeface="Aileron Bold"/>
                <a:sym typeface="Aileron Bold"/>
              </a:rPr>
              <a:t>17-10-2024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7779686" y="2723955"/>
            <a:ext cx="1322903" cy="51123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lIns="0" tIns="0" rIns="0" bIns="0" rtlCol="0" anchor="t">
            <a:spAutoFit/>
          </a:bodyPr>
          <a:lstStyle/>
          <a:p>
            <a:pPr algn="ctr">
              <a:lnSpc>
                <a:spcPts val="2051"/>
              </a:lnSpc>
            </a:pPr>
            <a:r>
              <a:rPr lang="en-US" sz="1367" spc="20" dirty="0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Visualization using </a:t>
            </a:r>
            <a:r>
              <a:rPr lang="en-US" sz="1367" b="1" spc="20" dirty="0">
                <a:solidFill>
                  <a:srgbClr val="191919"/>
                </a:solidFill>
                <a:latin typeface="Aileron Bold"/>
                <a:ea typeface="Aileron Bold"/>
                <a:cs typeface="Aileron Bold"/>
                <a:sym typeface="Aileron Bold"/>
              </a:rPr>
              <a:t>power</a:t>
            </a:r>
            <a:r>
              <a:rPr lang="en-US" sz="1367" spc="20" dirty="0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 </a:t>
            </a:r>
            <a:r>
              <a:rPr lang="en-US" sz="1367" b="1" spc="20" dirty="0">
                <a:solidFill>
                  <a:srgbClr val="191919"/>
                </a:solidFill>
                <a:latin typeface="Aileron Bold"/>
                <a:ea typeface="Aileron Bold"/>
                <a:cs typeface="Aileron Bold"/>
                <a:sym typeface="Aileron Bold"/>
              </a:rPr>
              <a:t>BI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7800879" y="1550296"/>
            <a:ext cx="1195878" cy="2140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27"/>
              </a:lnSpc>
            </a:pPr>
            <a:r>
              <a:rPr lang="en-US" sz="1400" b="1">
                <a:solidFill>
                  <a:srgbClr val="1C88CF"/>
                </a:solidFill>
                <a:latin typeface="Aileron Bold"/>
                <a:ea typeface="Aileron Bold"/>
                <a:cs typeface="Aileron Bold"/>
                <a:sym typeface="Aileron Bold"/>
              </a:rPr>
              <a:t>20-10-2024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9339535" y="2713922"/>
            <a:ext cx="1195878" cy="512769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lIns="0" tIns="0" rIns="0" bIns="0" rtlCol="0" anchor="t">
            <a:spAutoFit/>
          </a:bodyPr>
          <a:lstStyle/>
          <a:p>
            <a:pPr algn="ctr">
              <a:lnSpc>
                <a:spcPts val="2129"/>
              </a:lnSpc>
            </a:pPr>
            <a:r>
              <a:rPr lang="en-US" sz="1419" spc="21" dirty="0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Project delivery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9381384" y="1550817"/>
            <a:ext cx="1195878" cy="2140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27"/>
              </a:lnSpc>
            </a:pPr>
            <a:r>
              <a:rPr lang="en-US" sz="1400" b="1">
                <a:solidFill>
                  <a:srgbClr val="191919"/>
                </a:solidFill>
                <a:latin typeface="Aileron Bold"/>
                <a:ea typeface="Aileron Bold"/>
                <a:cs typeface="Aileron Bold"/>
                <a:sym typeface="Aileron Bold"/>
              </a:rPr>
              <a:t>PRESENT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1228164" y="469352"/>
            <a:ext cx="9169478" cy="84023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ctr">
              <a:lnSpc>
                <a:spcPct val="90000"/>
              </a:lnSpc>
              <a:spcBef>
                <a:spcPct val="0"/>
              </a:spcBef>
              <a:buNone/>
              <a:defRPr sz="5400" b="1">
                <a:ln w="9525">
                  <a:solidFill>
                    <a:schemeClr val="bg1"/>
                  </a:solidFill>
                  <a:prstDash val="solid"/>
                </a:ln>
                <a:solidFill>
                  <a:srgbClr val="0FAB7D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defRPr>
            </a:lvl1pPr>
          </a:lstStyle>
          <a:p>
            <a:r>
              <a:rPr lang="en-US" dirty="0">
                <a:solidFill>
                  <a:srgbClr val="1869A6"/>
                </a:solidFill>
                <a:sym typeface="Aileron Ultra-Bold"/>
              </a:rPr>
              <a:t>TIMELINE</a:t>
            </a:r>
            <a:r>
              <a:rPr lang="en-US" dirty="0">
                <a:sym typeface="Aileron Ultra-Bold"/>
              </a:rPr>
              <a:t> FOR </a:t>
            </a:r>
            <a:r>
              <a:rPr lang="en-US" dirty="0">
                <a:solidFill>
                  <a:srgbClr val="1869A6"/>
                </a:solidFill>
                <a:sym typeface="Aileron Ultra-Bold"/>
              </a:rPr>
              <a:t>DELIVERABLES</a:t>
            </a:r>
            <a:r>
              <a:rPr lang="en-US" dirty="0">
                <a:sym typeface="Aileron Ultra-Bold"/>
              </a:rPr>
              <a:t> </a:t>
            </a:r>
          </a:p>
        </p:txBody>
      </p:sp>
      <p:grpSp>
        <p:nvGrpSpPr>
          <p:cNvPr id="52" name="Group 52"/>
          <p:cNvGrpSpPr/>
          <p:nvPr/>
        </p:nvGrpSpPr>
        <p:grpSpPr>
          <a:xfrm>
            <a:off x="1857794" y="1984813"/>
            <a:ext cx="724291" cy="672302"/>
            <a:chOff x="0" y="-47625"/>
            <a:chExt cx="1448582" cy="1344604"/>
          </a:xfrm>
        </p:grpSpPr>
        <p:sp>
          <p:nvSpPr>
            <p:cNvPr id="53" name="TextBox 53"/>
            <p:cNvSpPr txBox="1"/>
            <p:nvPr/>
          </p:nvSpPr>
          <p:spPr>
            <a:xfrm>
              <a:off x="0" y="-47625"/>
              <a:ext cx="1448582" cy="10313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28"/>
                </a:lnSpc>
                <a:spcBef>
                  <a:spcPct val="0"/>
                </a:spcBef>
              </a:pPr>
              <a:r>
                <a:rPr lang="en-US" sz="1520" i="1" dirty="0">
                  <a:solidFill>
                    <a:srgbClr val="F48807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he Seasons Italics"/>
                  <a:ea typeface="The Seasons Italics"/>
                  <a:cs typeface="The Seasons Italics"/>
                  <a:sym typeface="The Seasons Italics"/>
                </a:rPr>
                <a:t>Team Group</a:t>
              </a:r>
            </a:p>
          </p:txBody>
        </p:sp>
        <p:sp>
          <p:nvSpPr>
            <p:cNvPr id="54" name="TextBox 54"/>
            <p:cNvSpPr txBox="1"/>
            <p:nvPr/>
          </p:nvSpPr>
          <p:spPr>
            <a:xfrm>
              <a:off x="0" y="811717"/>
              <a:ext cx="1448582" cy="4852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28"/>
                </a:lnSpc>
                <a:spcBef>
                  <a:spcPct val="0"/>
                </a:spcBef>
              </a:pPr>
              <a:endParaRPr sz="1200"/>
            </a:p>
          </p:txBody>
        </p:sp>
      </p:grpSp>
      <p:grpSp>
        <p:nvGrpSpPr>
          <p:cNvPr id="55" name="Group 55"/>
          <p:cNvGrpSpPr/>
          <p:nvPr/>
        </p:nvGrpSpPr>
        <p:grpSpPr>
          <a:xfrm>
            <a:off x="3364446" y="2008670"/>
            <a:ext cx="809293" cy="684198"/>
            <a:chOff x="0" y="-57149"/>
            <a:chExt cx="1618586" cy="1368395"/>
          </a:xfrm>
        </p:grpSpPr>
        <p:sp>
          <p:nvSpPr>
            <p:cNvPr id="56" name="TextBox 56"/>
            <p:cNvSpPr txBox="1"/>
            <p:nvPr/>
          </p:nvSpPr>
          <p:spPr>
            <a:xfrm>
              <a:off x="0" y="-57149"/>
              <a:ext cx="1618586" cy="10295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85"/>
                </a:lnSpc>
                <a:spcBef>
                  <a:spcPct val="0"/>
                </a:spcBef>
              </a:pPr>
              <a:r>
                <a:rPr lang="en-US" sz="1489" i="1" dirty="0">
                  <a:solidFill>
                    <a:srgbClr val="F48807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he Seasons Italics"/>
                  <a:ea typeface="The Seasons Italics"/>
                  <a:cs typeface="The Seasons Italics"/>
                  <a:sym typeface="The Seasons Italics"/>
                </a:rPr>
                <a:t>Project Idea</a:t>
              </a:r>
            </a:p>
          </p:txBody>
        </p:sp>
        <p:sp>
          <p:nvSpPr>
            <p:cNvPr id="57" name="TextBox 57"/>
            <p:cNvSpPr txBox="1"/>
            <p:nvPr/>
          </p:nvSpPr>
          <p:spPr>
            <a:xfrm>
              <a:off x="0" y="768276"/>
              <a:ext cx="1618586" cy="5429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77"/>
                </a:lnSpc>
                <a:spcBef>
                  <a:spcPct val="0"/>
                </a:spcBef>
              </a:pPr>
              <a:endParaRPr sz="1200"/>
            </a:p>
          </p:txBody>
        </p:sp>
      </p:grpSp>
      <p:sp>
        <p:nvSpPr>
          <p:cNvPr id="58" name="TextBox 58"/>
          <p:cNvSpPr txBox="1"/>
          <p:nvPr/>
        </p:nvSpPr>
        <p:spPr>
          <a:xfrm>
            <a:off x="9539558" y="1999634"/>
            <a:ext cx="809293" cy="5402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1"/>
              </a:lnSpc>
              <a:spcBef>
                <a:spcPct val="0"/>
              </a:spcBef>
            </a:pPr>
            <a:r>
              <a:rPr lang="en-US" sz="1594" b="1" i="1" dirty="0">
                <a:solidFill>
                  <a:srgbClr val="86EAE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e Seasons Italics"/>
                <a:ea typeface="The Seasons Italics"/>
                <a:cs typeface="The Seasons Italics"/>
                <a:sym typeface="The Seasons Italics"/>
              </a:rPr>
              <a:t>Final Project</a:t>
            </a:r>
          </a:p>
        </p:txBody>
      </p:sp>
      <p:sp>
        <p:nvSpPr>
          <p:cNvPr id="60" name="Date Placeholder 1">
            <a:extLst>
              <a:ext uri="{FF2B5EF4-FFF2-40B4-BE49-F238E27FC236}">
                <a16:creationId xmlns:a16="http://schemas.microsoft.com/office/drawing/2014/main" id="{0F2B191D-7A85-5416-493F-2CCBF2F4C5C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C7A1BBAB-51C5-4FCF-9DF9-CE3252633D91}" type="datetime1">
              <a:rPr lang="en-US" smtClean="0"/>
              <a:t>10/22/2024</a:t>
            </a:fld>
            <a:endParaRPr lang="en-US" dirty="0"/>
          </a:p>
        </p:txBody>
      </p:sp>
      <p:sp>
        <p:nvSpPr>
          <p:cNvPr id="61" name="Slide Number Placeholder 3">
            <a:extLst>
              <a:ext uri="{FF2B5EF4-FFF2-40B4-BE49-F238E27FC236}">
                <a16:creationId xmlns:a16="http://schemas.microsoft.com/office/drawing/2014/main" id="{E15F7C87-F702-7DD4-9752-819A54F909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EE24C92-1265-4741-8F9F-404A15D9386E}" type="slidenum">
              <a:rPr lang="en-US" smtClean="0"/>
              <a:t>23</a:t>
            </a:fld>
            <a:endParaRPr lang="en-US" dirty="0"/>
          </a:p>
        </p:txBody>
      </p:sp>
      <p:graphicFrame>
        <p:nvGraphicFramePr>
          <p:cNvPr id="63" name="Table 62">
            <a:extLst>
              <a:ext uri="{FF2B5EF4-FFF2-40B4-BE49-F238E27FC236}">
                <a16:creationId xmlns:a16="http://schemas.microsoft.com/office/drawing/2014/main" id="{3BB43EED-EE0C-2360-B55E-BE6527220B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3937131"/>
              </p:ext>
            </p:extLst>
          </p:nvPr>
        </p:nvGraphicFramePr>
        <p:xfrm>
          <a:off x="3213462" y="4122429"/>
          <a:ext cx="7363799" cy="1854200"/>
        </p:xfrm>
        <a:graphic>
          <a:graphicData uri="http://schemas.openxmlformats.org/drawingml/2006/table">
            <a:tbl>
              <a:tblPr firstRow="1" bandRow="1">
                <a:tableStyleId>{125E5076-3810-47DD-B79F-674D7AD40C01}</a:tableStyleId>
              </a:tblPr>
              <a:tblGrid>
                <a:gridCol w="5695407">
                  <a:extLst>
                    <a:ext uri="{9D8B030D-6E8A-4147-A177-3AD203B41FA5}">
                      <a16:colId xmlns:a16="http://schemas.microsoft.com/office/drawing/2014/main" val="2248548492"/>
                    </a:ext>
                  </a:extLst>
                </a:gridCol>
                <a:gridCol w="1668392">
                  <a:extLst>
                    <a:ext uri="{9D8B030D-6E8A-4147-A177-3AD203B41FA5}">
                      <a16:colId xmlns:a16="http://schemas.microsoft.com/office/drawing/2014/main" val="7255855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/>
                        <a:t>Key</a:t>
                      </a:r>
                      <a:r>
                        <a:rPr lang="en-US" sz="1800" b="0" dirty="0"/>
                        <a:t> </a:t>
                      </a:r>
                      <a:r>
                        <a:rPr lang="en-US" sz="1800" b="1" dirty="0"/>
                        <a:t>responsibilities</a:t>
                      </a:r>
                      <a:endParaRPr lang="en-US" sz="1800" b="1" dirty="0">
                        <a:ln w="13462">
                          <a:solidFill>
                            <a:schemeClr val="bg1"/>
                          </a:solidFill>
                          <a:prstDash val="solid"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>
                          <a:outerShdw dist="38100" dir="2700000" algn="bl" rotWithShape="0">
                            <a:schemeClr val="accent5"/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Team</a:t>
                      </a:r>
                      <a:r>
                        <a:rPr lang="en-US" b="0" dirty="0"/>
                        <a:t> </a:t>
                      </a:r>
                      <a:r>
                        <a:rPr lang="en-US" b="1" dirty="0"/>
                        <a:t>member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67684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n w="13462">
                            <a:solidFill>
                              <a:schemeClr val="bg1"/>
                            </a:solidFill>
                            <a:prstDash val="solid"/>
                          </a:ln>
                          <a:solidFill>
                            <a:srgbClr val="0FAB7D"/>
                          </a:solidFill>
                          <a:effectLst>
                            <a:outerShdw dist="38100" dir="2700000" algn="bl" rotWithShape="0">
                              <a:schemeClr val="accent5"/>
                            </a:outerShdw>
                          </a:effectLst>
                        </a:rPr>
                        <a:t>SQL code (data preparation: cleaning &amp; enrichment)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dirty="0">
                          <a:ln w="13462">
                            <a:solidFill>
                              <a:schemeClr val="bg1"/>
                            </a:solidFill>
                            <a:prstDash val="solid"/>
                          </a:ln>
                          <a:solidFill>
                            <a:srgbClr val="0FAB7D"/>
                          </a:solidFill>
                          <a:effectLst>
                            <a:outerShdw dist="38100" dir="2700000" algn="bl" rotWithShape="0">
                              <a:schemeClr val="accent5"/>
                            </a:outerShdw>
                          </a:effectLst>
                        </a:rPr>
                        <a:t>Zainab Kamal</a:t>
                      </a:r>
                      <a:endParaRPr lang="en-US" b="0" dirty="0">
                        <a:solidFill>
                          <a:srgbClr val="0FAB7D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71371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dirty="0">
                          <a:ln w="13462">
                            <a:solidFill>
                              <a:schemeClr val="bg1"/>
                            </a:solidFill>
                            <a:prstDash val="solid"/>
                          </a:ln>
                          <a:solidFill>
                            <a:srgbClr val="0FAB7D"/>
                          </a:solidFill>
                          <a:effectLst>
                            <a:outerShdw dist="38100" dir="2700000" algn="bl" rotWithShape="0">
                              <a:schemeClr val="accent5"/>
                            </a:outerShdw>
                          </a:effectLst>
                        </a:rPr>
                        <a:t>Python code (data preparation: cleaning &amp; enrichment)</a:t>
                      </a:r>
                      <a:endParaRPr lang="en-US" b="0" dirty="0">
                        <a:solidFill>
                          <a:srgbClr val="0FAB7D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dirty="0">
                          <a:ln w="13462">
                            <a:solidFill>
                              <a:schemeClr val="bg1"/>
                            </a:solidFill>
                            <a:prstDash val="solid"/>
                          </a:ln>
                          <a:solidFill>
                            <a:srgbClr val="0FAB7D"/>
                          </a:solidFill>
                          <a:effectLst>
                            <a:outerShdw dist="38100" dir="2700000" algn="bl" rotWithShape="0">
                              <a:schemeClr val="accent5"/>
                            </a:outerShdw>
                          </a:effectLst>
                        </a:rPr>
                        <a:t>Anan Gamal</a:t>
                      </a:r>
                      <a:endParaRPr lang="en-US" b="0" dirty="0">
                        <a:solidFill>
                          <a:srgbClr val="0FAB7D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56575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dirty="0">
                          <a:ln w="13462">
                            <a:solidFill>
                              <a:schemeClr val="bg1"/>
                            </a:solidFill>
                            <a:prstDash val="solid"/>
                          </a:ln>
                          <a:solidFill>
                            <a:srgbClr val="0FAB7D"/>
                          </a:solidFill>
                          <a:effectLst>
                            <a:outerShdw dist="38100" dir="2700000" algn="bl" rotWithShape="0">
                              <a:schemeClr val="accent5"/>
                            </a:outerShdw>
                          </a:effectLst>
                        </a:rPr>
                        <a:t>Plateau Dashboard</a:t>
                      </a:r>
                      <a:endParaRPr lang="en-US" b="0" dirty="0">
                        <a:solidFill>
                          <a:srgbClr val="0FAB7D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dirty="0">
                          <a:ln w="13462">
                            <a:solidFill>
                              <a:schemeClr val="bg1"/>
                            </a:solidFill>
                            <a:prstDash val="solid"/>
                          </a:ln>
                          <a:solidFill>
                            <a:srgbClr val="0FAB7D"/>
                          </a:solidFill>
                          <a:effectLst>
                            <a:outerShdw dist="38100" dir="2700000" algn="bl" rotWithShape="0">
                              <a:schemeClr val="accent5"/>
                            </a:outerShdw>
                          </a:effectLst>
                        </a:rPr>
                        <a:t>Merhan Hassan</a:t>
                      </a:r>
                      <a:endParaRPr lang="en-US" b="0" dirty="0">
                        <a:solidFill>
                          <a:srgbClr val="0FAB7D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48509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n w="13462">
                            <a:solidFill>
                              <a:schemeClr val="bg1"/>
                            </a:solidFill>
                            <a:prstDash val="solid"/>
                          </a:ln>
                          <a:solidFill>
                            <a:srgbClr val="0FAB7D"/>
                          </a:solidFill>
                          <a:effectLst>
                            <a:outerShdw dist="38100" dir="2700000" algn="bl" rotWithShape="0">
                              <a:schemeClr val="accent5"/>
                            </a:outerShdw>
                          </a:effectLst>
                        </a:rPr>
                        <a:t>Power BI Dashboard, SQL EDA, Presentation </a:t>
                      </a:r>
                      <a:endParaRPr lang="en-US" b="0" dirty="0">
                        <a:solidFill>
                          <a:srgbClr val="0FAB7D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dirty="0">
                          <a:ln w="13462">
                            <a:solidFill>
                              <a:schemeClr val="bg1"/>
                            </a:solidFill>
                            <a:prstDash val="solid"/>
                          </a:ln>
                          <a:solidFill>
                            <a:srgbClr val="0FAB7D"/>
                          </a:solidFill>
                          <a:effectLst>
                            <a:outerShdw dist="38100" dir="2700000" algn="bl" rotWithShape="0">
                              <a:schemeClr val="accent5"/>
                            </a:outerShdw>
                          </a:effectLst>
                        </a:rPr>
                        <a:t>Dalia Abbas</a:t>
                      </a:r>
                      <a:endParaRPr lang="en-US" b="0" dirty="0">
                        <a:solidFill>
                          <a:srgbClr val="0FAB7D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8228602"/>
                  </a:ext>
                </a:extLst>
              </a:tr>
            </a:tbl>
          </a:graphicData>
        </a:graphic>
      </p:graphicFrame>
      <p:sp>
        <p:nvSpPr>
          <p:cNvPr id="64" name="Rectangle 63">
            <a:extLst>
              <a:ext uri="{FF2B5EF4-FFF2-40B4-BE49-F238E27FC236}">
                <a16:creationId xmlns:a16="http://schemas.microsoft.com/office/drawing/2014/main" id="{2B57593B-A369-04E3-5EC8-92DAA3FF31ED}"/>
              </a:ext>
            </a:extLst>
          </p:cNvPr>
          <p:cNvSpPr/>
          <p:nvPr/>
        </p:nvSpPr>
        <p:spPr>
          <a:xfrm>
            <a:off x="2548936" y="3882673"/>
            <a:ext cx="8535922" cy="9144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F4F195AB-02A3-54C6-A8FF-CEE10C9D01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713086" y="1422138"/>
            <a:ext cx="657552" cy="719947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C6E33B9C-8548-48AA-3783-2E7EF525F8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7317543" y="1427168"/>
            <a:ext cx="657552" cy="719947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3C3BDEDE-B05F-0792-A016-6FE0B82B69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5775761" y="1440023"/>
            <a:ext cx="657552" cy="719947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16620E4E-B055-FAE4-00FC-28EEE65F29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4289670" y="1416609"/>
            <a:ext cx="657552" cy="719947"/>
          </a:xfrm>
          <a:prstGeom prst="rect">
            <a:avLst/>
          </a:prstGeom>
        </p:spPr>
      </p:pic>
      <p:sp>
        <p:nvSpPr>
          <p:cNvPr id="25" name="Freeform 25"/>
          <p:cNvSpPr/>
          <p:nvPr/>
        </p:nvSpPr>
        <p:spPr>
          <a:xfrm>
            <a:off x="3015283" y="1859944"/>
            <a:ext cx="479173" cy="641229"/>
          </a:xfrm>
          <a:custGeom>
            <a:avLst/>
            <a:gdLst/>
            <a:ahLst/>
            <a:cxnLst/>
            <a:rect l="l" t="t" r="r" b="b"/>
            <a:pathLst>
              <a:path w="718759" h="961843">
                <a:moveTo>
                  <a:pt x="0" y="0"/>
                </a:moveTo>
                <a:lnTo>
                  <a:pt x="718759" y="0"/>
                </a:lnTo>
                <a:lnTo>
                  <a:pt x="718759" y="961843"/>
                </a:lnTo>
                <a:lnTo>
                  <a:pt x="0" y="96184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35" name="Freeform 35"/>
          <p:cNvSpPr/>
          <p:nvPr/>
        </p:nvSpPr>
        <p:spPr>
          <a:xfrm>
            <a:off x="4513074" y="1859944"/>
            <a:ext cx="479173" cy="641229"/>
          </a:xfrm>
          <a:custGeom>
            <a:avLst/>
            <a:gdLst/>
            <a:ahLst/>
            <a:cxnLst/>
            <a:rect l="l" t="t" r="r" b="b"/>
            <a:pathLst>
              <a:path w="718759" h="961843">
                <a:moveTo>
                  <a:pt x="0" y="0"/>
                </a:moveTo>
                <a:lnTo>
                  <a:pt x="718759" y="0"/>
                </a:lnTo>
                <a:lnTo>
                  <a:pt x="718759" y="961843"/>
                </a:lnTo>
                <a:lnTo>
                  <a:pt x="0" y="96184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36" name="Freeform 36"/>
          <p:cNvSpPr/>
          <p:nvPr/>
        </p:nvSpPr>
        <p:spPr>
          <a:xfrm>
            <a:off x="6010290" y="1906709"/>
            <a:ext cx="479173" cy="641229"/>
          </a:xfrm>
          <a:custGeom>
            <a:avLst/>
            <a:gdLst/>
            <a:ahLst/>
            <a:cxnLst/>
            <a:rect l="l" t="t" r="r" b="b"/>
            <a:pathLst>
              <a:path w="718759" h="961843">
                <a:moveTo>
                  <a:pt x="0" y="0"/>
                </a:moveTo>
                <a:lnTo>
                  <a:pt x="718758" y="0"/>
                </a:lnTo>
                <a:lnTo>
                  <a:pt x="718758" y="961843"/>
                </a:lnTo>
                <a:lnTo>
                  <a:pt x="0" y="96184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38" name="Freeform 38"/>
          <p:cNvSpPr/>
          <p:nvPr/>
        </p:nvSpPr>
        <p:spPr>
          <a:xfrm>
            <a:off x="7561293" y="1859944"/>
            <a:ext cx="479173" cy="641229"/>
          </a:xfrm>
          <a:custGeom>
            <a:avLst/>
            <a:gdLst/>
            <a:ahLst/>
            <a:cxnLst/>
            <a:rect l="l" t="t" r="r" b="b"/>
            <a:pathLst>
              <a:path w="718759" h="961843">
                <a:moveTo>
                  <a:pt x="0" y="0"/>
                </a:moveTo>
                <a:lnTo>
                  <a:pt x="718759" y="0"/>
                </a:lnTo>
                <a:lnTo>
                  <a:pt x="718759" y="961843"/>
                </a:lnTo>
                <a:lnTo>
                  <a:pt x="0" y="96184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41479314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37">
            <a:extLst>
              <a:ext uri="{FF2B5EF4-FFF2-40B4-BE49-F238E27FC236}">
                <a16:creationId xmlns:a16="http://schemas.microsoft.com/office/drawing/2014/main" id="{21151ECF-6608-E168-B208-51E191E1F624}"/>
              </a:ext>
            </a:extLst>
          </p:cNvPr>
          <p:cNvSpPr/>
          <p:nvPr/>
        </p:nvSpPr>
        <p:spPr>
          <a:xfrm>
            <a:off x="0" y="9111"/>
            <a:ext cx="12205577" cy="6858000"/>
          </a:xfrm>
          <a:custGeom>
            <a:avLst/>
            <a:gdLst/>
            <a:ahLst/>
            <a:cxnLst/>
            <a:rect l="l" t="t" r="r" b="b"/>
            <a:pathLst>
              <a:path w="18308365" h="10287000">
                <a:moveTo>
                  <a:pt x="0" y="0"/>
                </a:moveTo>
                <a:lnTo>
                  <a:pt x="18308365" y="0"/>
                </a:lnTo>
                <a:lnTo>
                  <a:pt x="18308365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 l="-5263" t="-2573" b="-2573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C0620CA-CE6E-AC72-27BB-D4A380B9E8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1BBAB-51C5-4FCF-9DF9-CE3252633D91}" type="datetime1">
              <a:rPr lang="en-US" smtClean="0"/>
              <a:t>10/22/2024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62B9BD-EF2C-14A4-7076-0D82D446A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24C92-1265-4741-8F9F-404A15D9386E}" type="slidenum">
              <a:rPr lang="en-US" smtClean="0"/>
              <a:t>24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59F9707-6E9E-1349-49D3-2A9156292377}"/>
              </a:ext>
            </a:extLst>
          </p:cNvPr>
          <p:cNvSpPr/>
          <p:nvPr/>
        </p:nvSpPr>
        <p:spPr>
          <a:xfrm>
            <a:off x="1359944" y="1541952"/>
            <a:ext cx="9929321" cy="264687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600" b="1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3000" endA="300" endPos="35500" dir="5400000" sy="-90000" algn="bl" rotWithShape="0"/>
                </a:effectLst>
              </a:rPr>
              <a:t>ThAnK YoU</a:t>
            </a: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F802C786-209E-8985-2DB0-3F189385AB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1400" y="4188830"/>
            <a:ext cx="5779509" cy="1780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2480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A140556-EA3B-B8E4-B06F-8A752D3719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26"/>
            <a:ext cx="12192000" cy="6851148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>
            <a:off x="2784309" y="2509092"/>
            <a:ext cx="2093146" cy="2093146"/>
          </a:xfrm>
          <a:custGeom>
            <a:avLst/>
            <a:gdLst/>
            <a:ahLst/>
            <a:cxnLst/>
            <a:rect l="l" t="t" r="r" b="b"/>
            <a:pathLst>
              <a:path w="3139719" h="3139719">
                <a:moveTo>
                  <a:pt x="0" y="0"/>
                </a:moveTo>
                <a:lnTo>
                  <a:pt x="3139719" y="0"/>
                </a:lnTo>
                <a:lnTo>
                  <a:pt x="3139719" y="3139719"/>
                </a:lnTo>
                <a:lnTo>
                  <a:pt x="0" y="313971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769398" y="1712973"/>
            <a:ext cx="10653204" cy="6900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609630">
              <a:lnSpc>
                <a:spcPts val="5880"/>
              </a:lnSpc>
            </a:pPr>
            <a:r>
              <a:rPr lang="en-US" sz="4200" b="1" dirty="0">
                <a:solidFill>
                  <a:srgbClr val="533438"/>
                </a:solidFill>
                <a:latin typeface="Luckiest Guy"/>
                <a:ea typeface="Luckiest Guy"/>
                <a:cs typeface="Luckiest Guy"/>
                <a:sym typeface="Luckiest Guy"/>
              </a:rPr>
              <a:t>Why Lay-Offs?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131974" y="2347899"/>
            <a:ext cx="5718261" cy="2267737"/>
          </a:xfrm>
          <a:prstGeom prst="rect">
            <a:avLst/>
          </a:prstGeom>
        </p:spPr>
        <p:txBody>
          <a:bodyPr lIns="0" tIns="0" rIns="0" bIns="0" numCol="1" rtlCol="0" anchor="b">
            <a:spAutoFit/>
          </a:bodyPr>
          <a:lstStyle/>
          <a:p>
            <a:pPr marL="733794" lvl="1" indent="-457200" defTabSz="609630">
              <a:lnSpc>
                <a:spcPts val="3587"/>
              </a:lnSpc>
              <a:buFont typeface="Wingdings" panose="05000000000000000000" pitchFamily="2" charset="2"/>
              <a:buChar char="q"/>
            </a:pPr>
            <a:r>
              <a:rPr lang="en-US" sz="2562" dirty="0">
                <a:solidFill>
                  <a:srgbClr val="9B4F13"/>
                </a:solidFill>
                <a:latin typeface="Cakerolli"/>
                <a:ea typeface="Cakerolli"/>
                <a:cs typeface="Cakerolli"/>
                <a:sym typeface="Cakerolli"/>
              </a:rPr>
              <a:t>Rapid change in technology.</a:t>
            </a:r>
          </a:p>
          <a:p>
            <a:pPr marL="733794" lvl="1" indent="-457200" defTabSz="609630">
              <a:lnSpc>
                <a:spcPts val="3587"/>
              </a:lnSpc>
              <a:buFont typeface="Wingdings" panose="05000000000000000000" pitchFamily="2" charset="2"/>
              <a:buChar char="q"/>
            </a:pPr>
            <a:r>
              <a:rPr lang="en-US" sz="2562" dirty="0">
                <a:solidFill>
                  <a:srgbClr val="9B4F13"/>
                </a:solidFill>
                <a:latin typeface="Cakerolli"/>
                <a:ea typeface="Cakerolli"/>
                <a:cs typeface="Cakerolli"/>
                <a:sym typeface="Cakerolli"/>
              </a:rPr>
              <a:t>High international competition</a:t>
            </a:r>
          </a:p>
          <a:p>
            <a:pPr marL="733794" lvl="1" indent="-457200" defTabSz="609630">
              <a:lnSpc>
                <a:spcPts val="3587"/>
              </a:lnSpc>
              <a:buFont typeface="Wingdings" panose="05000000000000000000" pitchFamily="2" charset="2"/>
              <a:buChar char="q"/>
            </a:pPr>
            <a:r>
              <a:rPr lang="en-US" sz="2562" dirty="0">
                <a:solidFill>
                  <a:srgbClr val="9B4F13"/>
                </a:solidFill>
                <a:latin typeface="Cakerolli"/>
                <a:ea typeface="Cakerolli"/>
                <a:cs typeface="Cakerolli"/>
                <a:sym typeface="Cakerolli"/>
              </a:rPr>
              <a:t>Changing customer needs</a:t>
            </a:r>
          </a:p>
          <a:p>
            <a:pPr marL="733794" lvl="1" indent="-457200" defTabSz="609630">
              <a:lnSpc>
                <a:spcPts val="3587"/>
              </a:lnSpc>
              <a:buFont typeface="Wingdings" panose="05000000000000000000" pitchFamily="2" charset="2"/>
              <a:buChar char="q"/>
            </a:pPr>
            <a:r>
              <a:rPr lang="en-US" sz="2562" dirty="0">
                <a:solidFill>
                  <a:srgbClr val="9B4F13"/>
                </a:solidFill>
                <a:latin typeface="Cakerolli"/>
                <a:ea typeface="Cakerolli"/>
                <a:cs typeface="Cakerolli"/>
                <a:sym typeface="Cakerolli"/>
              </a:rPr>
              <a:t>Changing Regulations</a:t>
            </a:r>
          </a:p>
          <a:p>
            <a:pPr marL="733794" lvl="1" indent="-457200" defTabSz="609630">
              <a:lnSpc>
                <a:spcPts val="3587"/>
              </a:lnSpc>
              <a:buFont typeface="Wingdings" panose="05000000000000000000" pitchFamily="2" charset="2"/>
              <a:buChar char="q"/>
            </a:pPr>
            <a:r>
              <a:rPr lang="en-US" sz="2562" dirty="0">
                <a:solidFill>
                  <a:srgbClr val="9B4F13"/>
                </a:solidFill>
                <a:latin typeface="Cakerolli"/>
                <a:ea typeface="Cakerolli"/>
                <a:cs typeface="Cakerolli"/>
                <a:sym typeface="Cakerolli"/>
              </a:rPr>
              <a:t>Regional downturns in economy </a:t>
            </a:r>
          </a:p>
        </p:txBody>
      </p:sp>
      <p:sp>
        <p:nvSpPr>
          <p:cNvPr id="6" name="Date Placeholder 1">
            <a:extLst>
              <a:ext uri="{FF2B5EF4-FFF2-40B4-BE49-F238E27FC236}">
                <a16:creationId xmlns:a16="http://schemas.microsoft.com/office/drawing/2014/main" id="{FA4C2AB3-01E6-BDD2-DF00-27B0E9E420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C7A1BBAB-51C5-4FCF-9DF9-CE3252633D91}" type="datetime1">
              <a:rPr lang="en-US" smtClean="0"/>
              <a:t>10/22/2024</a:t>
            </a:fld>
            <a:endParaRPr lang="en-US" dirty="0"/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AF9EB92D-BE62-777F-3140-2F3685B503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EE24C92-1265-4741-8F9F-404A15D9386E}" type="slidenum">
              <a:rPr lang="en-US" smtClean="0"/>
              <a:t>3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8C06FA-3AD3-4BF7-0801-DB8A7A7E86FB}"/>
              </a:ext>
            </a:extLst>
          </p:cNvPr>
          <p:cNvSpPr txBox="1"/>
          <p:nvPr/>
        </p:nvSpPr>
        <p:spPr>
          <a:xfrm>
            <a:off x="532250" y="5977725"/>
            <a:ext cx="79566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hlinkClick r:id="rId4"/>
              </a:rPr>
              <a:t>Source: Tech sector layoffs explained: What you need to know (techtarget.com)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76185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76D3843-1F16-388B-F947-AF22B978E8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26"/>
            <a:ext cx="12192000" cy="6851148"/>
          </a:xfrm>
          <a:prstGeom prst="rect">
            <a:avLst/>
          </a:prstGeom>
        </p:spPr>
      </p:pic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11271F1F-778A-A7D9-2894-54A467B0475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01462236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B95FDD60-6413-32EF-0EF4-B62DA0FBBAB6}"/>
              </a:ext>
            </a:extLst>
          </p:cNvPr>
          <p:cNvSpPr/>
          <p:nvPr/>
        </p:nvSpPr>
        <p:spPr>
          <a:xfrm>
            <a:off x="3069772" y="117565"/>
            <a:ext cx="5184994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FAB7D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Project</a:t>
            </a:r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 Idea</a:t>
            </a:r>
          </a:p>
          <a:p>
            <a:pPr algn="ctr"/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rgbClr val="0FAB7D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3" name="Date Placeholder 1">
            <a:extLst>
              <a:ext uri="{FF2B5EF4-FFF2-40B4-BE49-F238E27FC236}">
                <a16:creationId xmlns:a16="http://schemas.microsoft.com/office/drawing/2014/main" id="{162E7439-C4C4-DBDA-C964-5A9CCD917E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C7A1BBAB-51C5-4FCF-9DF9-CE3252633D91}" type="datetime1">
              <a:rPr lang="en-US" smtClean="0"/>
              <a:t>10/22/2024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BBC82F-B092-9C90-2425-A02EED9A3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EE24C92-1265-4741-8F9F-404A15D9386E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32930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8FEF377-F05F-BB7C-C688-EA670F101A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26"/>
            <a:ext cx="12192000" cy="6851148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2817EC-72B5-19CE-EBA7-02FE076749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EBB09-FDC3-47DE-93B5-ED6916170555}" type="datetime1">
              <a:rPr lang="en-US" smtClean="0"/>
              <a:t>10/22/2024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82E5A92-9719-7D23-6363-C3D9E6A73F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3604" y="857027"/>
            <a:ext cx="9144792" cy="5143946"/>
          </a:xfrm>
          <a:prstGeom prst="rect">
            <a:avLst/>
          </a:prstGeom>
        </p:spPr>
      </p:pic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1DDEC7F2-9A8B-01A0-50D9-E351316719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EE24C92-1265-4741-8F9F-404A15D9386E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28200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489DDF1-C388-9018-D598-89CE40B407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26"/>
            <a:ext cx="12192000" cy="6851148"/>
          </a:xfrm>
          <a:prstGeom prst="rect">
            <a:avLst/>
          </a:prstGeom>
        </p:spPr>
      </p:pic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11271F1F-778A-A7D9-2894-54A467B0475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74423119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644578D4-C5F2-DC33-D7AC-0FBE53B8EBCB}"/>
              </a:ext>
            </a:extLst>
          </p:cNvPr>
          <p:cNvSpPr/>
          <p:nvPr/>
        </p:nvSpPr>
        <p:spPr>
          <a:xfrm>
            <a:off x="2338251" y="117565"/>
            <a:ext cx="7576457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FAB7D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End Users &amp;</a:t>
            </a:r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 Features</a:t>
            </a:r>
          </a:p>
          <a:p>
            <a:pPr algn="ctr"/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rgbClr val="0FAB7D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9E2E28-963B-D5F6-6021-A3DC6A7156E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4107" y="4607284"/>
            <a:ext cx="2820430" cy="1754326"/>
          </a:xfrm>
          <a:prstGeom prst="rect">
            <a:avLst/>
          </a:prstGeom>
        </p:spPr>
      </p:pic>
      <p:sp>
        <p:nvSpPr>
          <p:cNvPr id="5" name="Date Placeholder 1">
            <a:extLst>
              <a:ext uri="{FF2B5EF4-FFF2-40B4-BE49-F238E27FC236}">
                <a16:creationId xmlns:a16="http://schemas.microsoft.com/office/drawing/2014/main" id="{52B99F12-EC1D-619E-8E74-E4952855A8E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C7A1BBAB-51C5-4FCF-9DF9-CE3252633D91}" type="datetime1">
              <a:rPr lang="en-US" smtClean="0"/>
              <a:t>10/22/2024</a:t>
            </a:fld>
            <a:endParaRPr lang="en-US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F993D4C5-7375-6723-7765-4FCF1080EB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EE24C92-1265-4741-8F9F-404A15D9386E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88484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FEA91AF-A7CB-8D1E-D36A-5655CA0A48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26"/>
            <a:ext cx="12192000" cy="6851148"/>
          </a:xfrm>
          <a:prstGeom prst="rect">
            <a:avLst/>
          </a:prstGeom>
        </p:spPr>
      </p:pic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11271F1F-778A-A7D9-2894-54A467B0475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6430547"/>
              </p:ext>
            </p:extLst>
          </p:nvPr>
        </p:nvGraphicFramePr>
        <p:xfrm>
          <a:off x="692331" y="1136469"/>
          <a:ext cx="10881360" cy="48332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FC4065D5-98B7-F471-121D-925D7E661A86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9891081" y="4265045"/>
            <a:ext cx="1199285" cy="128812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8307613-A9F4-83C9-72A9-5BEBB7122C5E}"/>
              </a:ext>
            </a:extLst>
          </p:cNvPr>
          <p:cNvSpPr/>
          <p:nvPr/>
        </p:nvSpPr>
        <p:spPr>
          <a:xfrm>
            <a:off x="2338251" y="117565"/>
            <a:ext cx="7576457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FAB7D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End Users &amp;</a:t>
            </a:r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 Features</a:t>
            </a:r>
          </a:p>
          <a:p>
            <a:pPr algn="ctr"/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rgbClr val="0FAB7D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5" name="Date Placeholder 1">
            <a:extLst>
              <a:ext uri="{FF2B5EF4-FFF2-40B4-BE49-F238E27FC236}">
                <a16:creationId xmlns:a16="http://schemas.microsoft.com/office/drawing/2014/main" id="{8083AFC9-7395-09D1-91C1-50C0948C74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C7A1BBAB-51C5-4FCF-9DF9-CE3252633D91}" type="datetime1">
              <a:rPr lang="en-US" smtClean="0"/>
              <a:t>10/22/2024</a:t>
            </a:fld>
            <a:endParaRPr lang="en-US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F38C570C-06AC-5F6E-1025-11BDA0C60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EE24C92-1265-4741-8F9F-404A15D9386E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74313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6D7855F-4DC0-C1AB-970B-87B4A14005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26"/>
            <a:ext cx="12192000" cy="685114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A6FF24B-4891-CE1A-93C4-9FC5A0DB9B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74" y="1371421"/>
            <a:ext cx="11851651" cy="4115157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A5516FA-D1D3-6B5B-FFB9-E2A4C870F3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1BBAB-51C5-4FCF-9DF9-CE3252633D91}" type="datetime1">
              <a:rPr lang="en-US" smtClean="0"/>
              <a:t>10/22/2024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12B745-81D3-BE5D-A32D-C113125B9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24C92-1265-4741-8F9F-404A15D9386E}" type="slidenum">
              <a:rPr lang="en-US" smtClean="0"/>
              <a:t>8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CAA19A-C3CA-2663-587E-CC5AC3AE8F98}"/>
              </a:ext>
            </a:extLst>
          </p:cNvPr>
          <p:cNvSpPr txBox="1"/>
          <p:nvPr/>
        </p:nvSpPr>
        <p:spPr>
          <a:xfrm>
            <a:off x="5673036" y="1290462"/>
            <a:ext cx="5880532" cy="3108543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lvl="0"/>
            <a:r>
              <a:rPr lang="en-US" sz="1400" b="1" dirty="0"/>
              <a:t>Columns Are:</a:t>
            </a:r>
            <a:endParaRPr lang="en-US" sz="1400" dirty="0"/>
          </a:p>
          <a:p>
            <a:pPr lvl="0"/>
            <a:r>
              <a:rPr lang="en-US" sz="1400" b="1" dirty="0"/>
              <a:t>1- Company.  (where layoffs happened)</a:t>
            </a:r>
          </a:p>
          <a:p>
            <a:pPr lvl="0"/>
            <a:r>
              <a:rPr lang="en-US" sz="1400" b="1" dirty="0"/>
              <a:t>2- Location_HQ. (where layoff took place,  allows analysis of  economic study) </a:t>
            </a:r>
          </a:p>
          <a:p>
            <a:pPr lvl="0"/>
            <a:r>
              <a:rPr lang="en-US" sz="1400" b="1" dirty="0"/>
              <a:t>3- Industry. Describe company's operations)</a:t>
            </a:r>
          </a:p>
          <a:p>
            <a:pPr lvl="0"/>
            <a:r>
              <a:rPr lang="en-US" sz="1400" b="1" dirty="0"/>
              <a:t>4- Laid_off_count. (numbers of employees laid off)</a:t>
            </a:r>
          </a:p>
          <a:p>
            <a:pPr lvl="0"/>
            <a:r>
              <a:rPr lang="en-US" sz="1400" b="1" dirty="0"/>
              <a:t>5- Date.(time when layoffs occurred)</a:t>
            </a:r>
          </a:p>
          <a:p>
            <a:pPr lvl="0"/>
            <a:r>
              <a:rPr lang="en-US" sz="1400" b="1" dirty="0"/>
              <a:t>6- Source.(origin of data)</a:t>
            </a:r>
          </a:p>
          <a:p>
            <a:pPr lvl="0"/>
            <a:r>
              <a:rPr lang="en-US" sz="1400" b="1" dirty="0"/>
              <a:t>7- Funds_Raised.(amount of funds company raised)</a:t>
            </a:r>
          </a:p>
          <a:p>
            <a:pPr lvl="0"/>
            <a:r>
              <a:rPr lang="en-US" sz="1400" b="1" dirty="0"/>
              <a:t>8- Stage.(stage of layoffs)</a:t>
            </a:r>
          </a:p>
          <a:p>
            <a:pPr lvl="0"/>
            <a:r>
              <a:rPr lang="en-US" sz="1400" b="1" dirty="0"/>
              <a:t>9- Date_Added .(when it has been added)</a:t>
            </a:r>
          </a:p>
          <a:p>
            <a:pPr lvl="0"/>
            <a:r>
              <a:rPr lang="en-US" sz="1400" b="1" dirty="0"/>
              <a:t>10- Country. (where lay off took place,  allows analysis of  economic study) </a:t>
            </a:r>
          </a:p>
          <a:p>
            <a:pPr lvl="0"/>
            <a:r>
              <a:rPr lang="en-US" sz="1400" b="1" dirty="0"/>
              <a:t>11- Percentage. (percentage of total laid off employees)</a:t>
            </a:r>
          </a:p>
          <a:p>
            <a:pPr lvl="0"/>
            <a:r>
              <a:rPr lang="en-US" sz="1400" b="1" dirty="0"/>
              <a:t>12- List_of_employees_laid_off. (specific data)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B19B6939-1100-5CAC-005C-F8EF54BB66A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25534160"/>
              </p:ext>
            </p:extLst>
          </p:nvPr>
        </p:nvGraphicFramePr>
        <p:xfrm>
          <a:off x="1235790" y="1601361"/>
          <a:ext cx="4110318" cy="19959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A1439F2A-6341-9BEE-E3B0-2B1F5DD914AF}"/>
              </a:ext>
            </a:extLst>
          </p:cNvPr>
          <p:cNvSpPr/>
          <p:nvPr/>
        </p:nvSpPr>
        <p:spPr>
          <a:xfrm>
            <a:off x="1796144" y="147185"/>
            <a:ext cx="7576457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FAB7D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DATA</a:t>
            </a:r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 Structure before</a:t>
            </a:r>
          </a:p>
          <a:p>
            <a:pPr algn="ctr"/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rgbClr val="0FAB7D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C5E681D-D757-830F-EF41-0DF7CFEF5368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r="1260"/>
          <a:stretch/>
        </p:blipFill>
        <p:spPr>
          <a:xfrm>
            <a:off x="1084957" y="4792749"/>
            <a:ext cx="8578027" cy="101500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rgbClr val="D2D2D2"/>
            </a:solidFill>
          </a:ln>
          <a:effectLst>
            <a:reflection blurRad="12700" stA="38000" endPos="28000" dist="5000" dir="5400000" sy="-100000" algn="bl" rotWithShape="0"/>
          </a:effec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37FEF6AA-3CAE-F14E-A121-2E5F2813ABE1}"/>
              </a:ext>
            </a:extLst>
          </p:cNvPr>
          <p:cNvGrpSpPr/>
          <p:nvPr/>
        </p:nvGrpSpPr>
        <p:grpSpPr>
          <a:xfrm>
            <a:off x="4525469" y="4798335"/>
            <a:ext cx="2580399" cy="236286"/>
            <a:chOff x="744249" y="0"/>
            <a:chExt cx="2580399" cy="236286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D005174-C9D6-7FC6-AA62-C0A42889D7E5}"/>
                </a:ext>
              </a:extLst>
            </p:cNvPr>
            <p:cNvSpPr/>
            <p:nvPr/>
          </p:nvSpPr>
          <p:spPr>
            <a:xfrm>
              <a:off x="744249" y="0"/>
              <a:ext cx="2580399" cy="236286"/>
            </a:xfrm>
            <a:prstGeom prst="rect">
              <a:avLst/>
            </a:prstGeom>
            <a:ln w="571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8D0528E-83FB-F9CF-BBF9-67DF424E54D3}"/>
                </a:ext>
              </a:extLst>
            </p:cNvPr>
            <p:cNvSpPr txBox="1"/>
            <p:nvPr/>
          </p:nvSpPr>
          <p:spPr>
            <a:xfrm>
              <a:off x="744249" y="0"/>
              <a:ext cx="2580399" cy="23628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01600" tIns="38100" rIns="101600" bIns="38100" numCol="1" spcCol="1270" anchor="ctr" anchorCtr="0">
              <a:noAutofit/>
            </a:bodyPr>
            <a:lstStyle/>
            <a:p>
              <a:pPr marL="0" lvl="0" indent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000" kern="1200" dirty="0">
                  <a:solidFill>
                    <a:srgbClr val="1869A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CSV Dataset of Layoffs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72CE1559-D4FE-A67D-C8B8-C3FC14F9D352}"/>
              </a:ext>
            </a:extLst>
          </p:cNvPr>
          <p:cNvSpPr txBox="1"/>
          <p:nvPr/>
        </p:nvSpPr>
        <p:spPr>
          <a:xfrm>
            <a:off x="746171" y="3624785"/>
            <a:ext cx="4637009" cy="738664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lvl="0"/>
            <a:r>
              <a:rPr lang="en-US" sz="1400" b="1" dirty="0"/>
              <a:t>https://www.kaggle.com/datasets/theakhilb/layoffs-data-2022?utm_medium=social&amp;utm_campaign=kaggle-dataset-share&amp;utm_source=linkedin.</a:t>
            </a:r>
          </a:p>
        </p:txBody>
      </p:sp>
    </p:spTree>
    <p:extLst>
      <p:ext uri="{BB962C8B-B14F-4D97-AF65-F5344CB8AC3E}">
        <p14:creationId xmlns:p14="http://schemas.microsoft.com/office/powerpoint/2010/main" val="18124049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B37F4BC2-BD5C-2175-98E6-FA4CB1DF1E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26"/>
            <a:ext cx="12192000" cy="685114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A6FF24B-4891-CE1A-93C4-9FC5A0DB9B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74" y="1371421"/>
            <a:ext cx="11851651" cy="4115157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A5516FA-D1D3-6B5B-FFB9-E2A4C870F3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1BBAB-51C5-4FCF-9DF9-CE3252633D91}" type="datetime1">
              <a:rPr lang="en-US" smtClean="0"/>
              <a:t>10/22/2024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12B745-81D3-BE5D-A32D-C113125B9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24C92-1265-4741-8F9F-404A15D9386E}" type="slidenum">
              <a:rPr lang="en-US" smtClean="0"/>
              <a:t>9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CAA19A-C3CA-2663-587E-CC5AC3AE8F98}"/>
              </a:ext>
            </a:extLst>
          </p:cNvPr>
          <p:cNvSpPr txBox="1"/>
          <p:nvPr/>
        </p:nvSpPr>
        <p:spPr>
          <a:xfrm>
            <a:off x="6096001" y="1334349"/>
            <a:ext cx="3276600" cy="353943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lvl="0">
              <a:defRPr sz="1400" b="1"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Columns Are:</a:t>
            </a:r>
          </a:p>
          <a:p>
            <a:r>
              <a:rPr lang="en-US" dirty="0"/>
              <a:t>1- Company type text. </a:t>
            </a:r>
          </a:p>
          <a:p>
            <a:r>
              <a:rPr lang="en-US" dirty="0"/>
              <a:t>2- Location_HQ type text.</a:t>
            </a:r>
          </a:p>
          <a:p>
            <a:r>
              <a:rPr lang="en-US" dirty="0"/>
              <a:t>3- Industry type text.</a:t>
            </a:r>
          </a:p>
          <a:p>
            <a:r>
              <a:rPr lang="en-US" dirty="0"/>
              <a:t>4- Laid_off_count type whole number.</a:t>
            </a:r>
          </a:p>
          <a:p>
            <a:r>
              <a:rPr lang="en-US" dirty="0"/>
              <a:t>5- Date type Date Date/time.</a:t>
            </a:r>
          </a:p>
          <a:p>
            <a:r>
              <a:rPr lang="en-US" dirty="0"/>
              <a:t>6- Source type text.</a:t>
            </a:r>
          </a:p>
          <a:p>
            <a:r>
              <a:rPr lang="en-US" dirty="0"/>
              <a:t>7- Funds_Raised type decimal number.</a:t>
            </a:r>
          </a:p>
          <a:p>
            <a:r>
              <a:rPr lang="en-US" dirty="0"/>
              <a:t>8- Stage type text.</a:t>
            </a:r>
          </a:p>
          <a:p>
            <a:r>
              <a:rPr lang="en-US" dirty="0"/>
              <a:t>9- Date_Added type Date/time.</a:t>
            </a:r>
          </a:p>
          <a:p>
            <a:r>
              <a:rPr lang="en-US" dirty="0"/>
              <a:t>10- Country type text.</a:t>
            </a:r>
          </a:p>
          <a:p>
            <a:r>
              <a:rPr lang="en-US" dirty="0"/>
              <a:t>11- Percentage type decimal number.</a:t>
            </a:r>
          </a:p>
          <a:p>
            <a:r>
              <a:rPr lang="en-US" dirty="0"/>
              <a:t>12- List_of_employees_laid_off type text.</a:t>
            </a:r>
          </a:p>
          <a:p>
            <a:r>
              <a:rPr lang="en-US" dirty="0"/>
              <a:t>13- Year type whole number.</a:t>
            </a:r>
          </a:p>
          <a:p>
            <a:r>
              <a:rPr lang="en-US" dirty="0"/>
              <a:t>14- Month type whole number.</a:t>
            </a:r>
          </a:p>
          <a:p>
            <a:r>
              <a:rPr lang="en-US" dirty="0"/>
              <a:t>15- Region type text.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9BF105-CBC5-059B-D19B-D50304B63D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6035" y="5012982"/>
            <a:ext cx="8687553" cy="98763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rgbClr val="D2D2D2"/>
            </a:solidFill>
          </a:ln>
          <a:effectLst>
            <a:reflection blurRad="12700" stA="38000" endPos="28000" dist="5000" dir="5400000" sy="-100000" algn="bl" rotWithShape="0"/>
          </a:effec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37FEF6AA-3CAE-F14E-A121-2E5F2813ABE1}"/>
              </a:ext>
            </a:extLst>
          </p:cNvPr>
          <p:cNvGrpSpPr/>
          <p:nvPr/>
        </p:nvGrpSpPr>
        <p:grpSpPr>
          <a:xfrm>
            <a:off x="4599611" y="5070189"/>
            <a:ext cx="2580399" cy="236286"/>
            <a:chOff x="744249" y="0"/>
            <a:chExt cx="2580399" cy="236286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D005174-C9D6-7FC6-AA62-C0A42889D7E5}"/>
                </a:ext>
              </a:extLst>
            </p:cNvPr>
            <p:cNvSpPr/>
            <p:nvPr/>
          </p:nvSpPr>
          <p:spPr>
            <a:xfrm>
              <a:off x="744249" y="0"/>
              <a:ext cx="2580399" cy="236286"/>
            </a:xfrm>
            <a:prstGeom prst="rect">
              <a:avLst/>
            </a:prstGeom>
            <a:ln w="571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8D0528E-83FB-F9CF-BBF9-67DF424E54D3}"/>
                </a:ext>
              </a:extLst>
            </p:cNvPr>
            <p:cNvSpPr txBox="1"/>
            <p:nvPr/>
          </p:nvSpPr>
          <p:spPr>
            <a:xfrm>
              <a:off x="744249" y="0"/>
              <a:ext cx="2580399" cy="23628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01600" tIns="38100" rIns="101600" bIns="38100" numCol="1" spcCol="1270" anchor="ctr" anchorCtr="0">
              <a:noAutofit/>
            </a:bodyPr>
            <a:lstStyle/>
            <a:p>
              <a:pPr marL="0" lvl="0" indent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000" kern="1200" dirty="0">
                  <a:solidFill>
                    <a:srgbClr val="1869A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CSV Dataset of Layoffs</a:t>
              </a:r>
            </a:p>
          </p:txBody>
        </p:sp>
      </p:grp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B19B6939-1100-5CAC-005C-F8EF54BB66A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91522879"/>
              </p:ext>
            </p:extLst>
          </p:nvPr>
        </p:nvGraphicFramePr>
        <p:xfrm>
          <a:off x="1668401" y="2322921"/>
          <a:ext cx="4110318" cy="19959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A1439F2A-6341-9BEE-E3B0-2B1F5DD914AF}"/>
              </a:ext>
            </a:extLst>
          </p:cNvPr>
          <p:cNvSpPr/>
          <p:nvPr/>
        </p:nvSpPr>
        <p:spPr>
          <a:xfrm>
            <a:off x="1796144" y="147185"/>
            <a:ext cx="7576457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FAB7D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DATA</a:t>
            </a:r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 Structure after</a:t>
            </a:r>
          </a:p>
          <a:p>
            <a:pPr algn="ctr"/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rgbClr val="0FAB7D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128046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10707</TotalTime>
  <Words>1330</Words>
  <Application>Microsoft Office PowerPoint</Application>
  <PresentationFormat>Widescreen</PresentationFormat>
  <Paragraphs>275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6" baseType="lpstr">
      <vt:lpstr>Aileron</vt:lpstr>
      <vt:lpstr>Aileron Bold</vt:lpstr>
      <vt:lpstr>Aileron Ultra-Bold</vt:lpstr>
      <vt:lpstr>Arial</vt:lpstr>
      <vt:lpstr>Cakerolli</vt:lpstr>
      <vt:lpstr>Calibri</vt:lpstr>
      <vt:lpstr>Calibri Light</vt:lpstr>
      <vt:lpstr>Luckiest Guy</vt:lpstr>
      <vt:lpstr>Söhne</vt:lpstr>
      <vt:lpstr>The Seasons Italics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Plateau Dash-board</vt:lpstr>
      <vt:lpstr>Power BI Dash-board</vt:lpstr>
      <vt:lpstr>PowerPoint Presentation</vt:lpstr>
      <vt:lpstr>My SQL Exploratory Data Analysis</vt:lpstr>
      <vt:lpstr>My SQL Exploratory Data Analysis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SAMA</dc:creator>
  <cp:lastModifiedBy>داليا عباس احمد محمد شلتوت</cp:lastModifiedBy>
  <cp:revision>47</cp:revision>
  <dcterms:created xsi:type="dcterms:W3CDTF">2024-03-14T10:03:54Z</dcterms:created>
  <dcterms:modified xsi:type="dcterms:W3CDTF">2024-10-22T07:08:17Z</dcterms:modified>
</cp:coreProperties>
</file>